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4"/>
  </p:normalViewPr>
  <p:slideViewPr>
    <p:cSldViewPr snapToGrid="0" snapToObjects="1">
      <p:cViewPr>
        <p:scale>
          <a:sx n="90" d="100"/>
          <a:sy n="90" d="100"/>
        </p:scale>
        <p:origin x="-1296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8F98B3-83FE-5043-B9A5-7A92B3418AA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EF248-944E-ED40-8FC7-C7FC8718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4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The </a:t>
            </a:r>
            <a:r>
              <a:rPr lang="en-US" sz="6000" dirty="0" err="1" smtClean="0"/>
              <a:t>Lesk</a:t>
            </a:r>
            <a:r>
              <a:rPr lang="en-US" sz="6000" dirty="0" smtClean="0"/>
              <a:t> Algorithm and its Use in Word Sense Disambiguation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Westerfield</a:t>
            </a:r>
          </a:p>
          <a:p>
            <a:r>
              <a:rPr lang="en-US" dirty="0" smtClean="0"/>
              <a:t>CSCE 221 </a:t>
            </a:r>
            <a:r>
              <a:rPr lang="mr-IN" dirty="0" smtClean="0"/>
              <a:t>–</a:t>
            </a:r>
            <a:r>
              <a:rPr lang="en-US" dirty="0" smtClean="0"/>
              <a:t> Section 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4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Srinivas</a:t>
            </a:r>
            <a:r>
              <a:rPr lang="en-US" dirty="0"/>
              <a:t>, </a:t>
            </a:r>
            <a:r>
              <a:rPr lang="en-US" dirty="0" err="1"/>
              <a:t>Mulkalapalli</a:t>
            </a:r>
            <a:r>
              <a:rPr lang="en-US" dirty="0"/>
              <a:t>, and B. </a:t>
            </a:r>
            <a:r>
              <a:rPr lang="en-US" dirty="0" err="1"/>
              <a:t>Padmaja</a:t>
            </a:r>
            <a:r>
              <a:rPr lang="en-US" dirty="0"/>
              <a:t> Ran. "Word Sense Disambiguation </a:t>
            </a:r>
            <a:r>
              <a:rPr lang="en-US" dirty="0" smtClean="0"/>
              <a:t>Techniques for Indian and Other Asian Languages: A Survey." </a:t>
            </a:r>
            <a:r>
              <a:rPr lang="en-US" i="1" dirty="0" smtClean="0"/>
              <a:t>International Journal of Computer Applications</a:t>
            </a:r>
            <a:r>
              <a:rPr lang="en-US" dirty="0" smtClean="0"/>
              <a:t> 156.8 (2016): 35-41. </a:t>
            </a:r>
            <a:r>
              <a:rPr lang="en-US" i="1" dirty="0" err="1" smtClean="0"/>
              <a:t>ProQuest</a:t>
            </a:r>
            <a:r>
              <a:rPr lang="en-US" dirty="0" smtClean="0"/>
              <a:t>. Dec. 2016. Web. 7 July 2017. &lt;http://</a:t>
            </a:r>
            <a:r>
              <a:rPr lang="en-US" dirty="0" err="1" smtClean="0"/>
              <a:t>search.proquest.com</a:t>
            </a:r>
            <a:r>
              <a:rPr lang="en-US" dirty="0" smtClean="0"/>
              <a:t>/</a:t>
            </a:r>
            <a:r>
              <a:rPr lang="en-US" dirty="0" err="1" smtClean="0"/>
              <a:t>docview</a:t>
            </a:r>
            <a:r>
              <a:rPr lang="en-US" dirty="0" smtClean="0"/>
              <a:t>/1913919486?pq-origsite=</a:t>
            </a:r>
            <a:r>
              <a:rPr lang="en-US" dirty="0" err="1" smtClean="0"/>
              <a:t>gscholar</a:t>
            </a:r>
            <a:r>
              <a:rPr lang="en-US" dirty="0" smtClean="0"/>
              <a:t>&gt;.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4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cannot easily understand the human language</a:t>
            </a:r>
          </a:p>
          <a:p>
            <a:r>
              <a:rPr lang="en-US" dirty="0" smtClean="0"/>
              <a:t>Ambiguous words</a:t>
            </a:r>
          </a:p>
          <a:p>
            <a:pPr lvl="1"/>
            <a:r>
              <a:rPr lang="en-US" dirty="0" smtClean="0"/>
              <a:t>Ex. -  “The trophy will not fit in my suitcase, it is too small”</a:t>
            </a:r>
          </a:p>
          <a:p>
            <a:r>
              <a:rPr lang="en-US" dirty="0" smtClean="0"/>
              <a:t>Machines cannot use context and intuition to figure out what an ambiguous word is referring too</a:t>
            </a:r>
          </a:p>
          <a:p>
            <a:r>
              <a:rPr lang="en-US" dirty="0" smtClean="0"/>
              <a:t>Designated an A.I. complete problem</a:t>
            </a:r>
          </a:p>
          <a:p>
            <a:pPr lvl="1"/>
            <a:r>
              <a:rPr lang="en-US" dirty="0" smtClean="0"/>
              <a:t>To solve would mean to solve the central concept of A.I.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mage result for picture of binary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87" y="4954512"/>
            <a:ext cx="2966223" cy="16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WSD for short</a:t>
            </a:r>
          </a:p>
          <a:p>
            <a:r>
              <a:rPr lang="en-US" sz="2400" dirty="0" smtClean="0"/>
              <a:t>The process of removing the ambiguity from a phrase or text</a:t>
            </a:r>
          </a:p>
          <a:p>
            <a:r>
              <a:rPr lang="en-US" sz="2400" dirty="0" smtClean="0"/>
              <a:t>Largely completed for the English language</a:t>
            </a:r>
          </a:p>
          <a:p>
            <a:r>
              <a:rPr lang="en-US" sz="2400" dirty="0" smtClean="0"/>
              <a:t>Work is being done to try to finish it for other languages as well</a:t>
            </a:r>
          </a:p>
          <a:p>
            <a:r>
              <a:rPr lang="en-US" sz="2400" dirty="0" smtClean="0"/>
              <a:t>A few languages currently being researched</a:t>
            </a:r>
          </a:p>
          <a:p>
            <a:pPr lvl="1"/>
            <a:r>
              <a:rPr lang="en-US" sz="2000" dirty="0" smtClean="0"/>
              <a:t>Arabic</a:t>
            </a:r>
          </a:p>
          <a:p>
            <a:pPr lvl="1"/>
            <a:r>
              <a:rPr lang="en-US" sz="2000" dirty="0" smtClean="0"/>
              <a:t>Hindi</a:t>
            </a:r>
          </a:p>
          <a:p>
            <a:pPr lvl="1"/>
            <a:r>
              <a:rPr lang="en-US" sz="2000" dirty="0" smtClean="0"/>
              <a:t>Nepali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2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Steps for Word Sense Disambiguation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Tokenization</a:t>
            </a:r>
          </a:p>
          <a:p>
            <a:pPr lvl="1"/>
            <a:r>
              <a:rPr lang="en-US" sz="2200" dirty="0" smtClean="0"/>
              <a:t>Dividing </a:t>
            </a:r>
            <a:r>
              <a:rPr lang="en-US" sz="2200" dirty="0"/>
              <a:t>the text into basic units or tokens called words</a:t>
            </a:r>
            <a:r>
              <a:rPr lang="en-US" sz="2200" dirty="0" smtClean="0">
                <a:effectLst/>
              </a:rPr>
              <a:t> </a:t>
            </a:r>
            <a:endParaRPr lang="en-US" sz="2200" dirty="0" smtClean="0"/>
          </a:p>
          <a:p>
            <a:r>
              <a:rPr lang="en-US" sz="2400" dirty="0" smtClean="0"/>
              <a:t>Part-of-Speech Tagging</a:t>
            </a:r>
          </a:p>
          <a:p>
            <a:pPr lvl="1"/>
            <a:r>
              <a:rPr lang="en-US" sz="2200" dirty="0" smtClean="0"/>
              <a:t>Determining </a:t>
            </a:r>
            <a:r>
              <a:rPr lang="en-US" sz="2200" dirty="0"/>
              <a:t>the grammatical category for each word that is foun</a:t>
            </a:r>
            <a:r>
              <a:rPr lang="en-US" sz="2400" dirty="0"/>
              <a:t>d</a:t>
            </a:r>
            <a:r>
              <a:rPr lang="en-US" sz="2400" dirty="0" smtClean="0">
                <a:effectLst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Lemmatization</a:t>
            </a:r>
          </a:p>
          <a:p>
            <a:pPr lvl="1"/>
            <a:r>
              <a:rPr lang="en-US" sz="2200" dirty="0" smtClean="0"/>
              <a:t>Morphological </a:t>
            </a:r>
            <a:r>
              <a:rPr lang="en-US" sz="2200" dirty="0"/>
              <a:t>analysis of the words to find the root words, the ambiguous words</a:t>
            </a:r>
            <a:r>
              <a:rPr lang="en-US" sz="2200" dirty="0" smtClean="0">
                <a:effectLst/>
              </a:rPr>
              <a:t> </a:t>
            </a:r>
            <a:endParaRPr lang="en-US" sz="2200" dirty="0" smtClean="0"/>
          </a:p>
          <a:p>
            <a:r>
              <a:rPr lang="en-US" sz="2400" dirty="0" smtClean="0"/>
              <a:t>Chunking</a:t>
            </a:r>
          </a:p>
          <a:p>
            <a:pPr lvl="1"/>
            <a:r>
              <a:rPr lang="en-US" sz="2200" dirty="0" smtClean="0"/>
              <a:t>Text </a:t>
            </a:r>
            <a:r>
              <a:rPr lang="en-US" sz="2200" dirty="0"/>
              <a:t>is partitioned into syntactically correlated parts</a:t>
            </a:r>
            <a:r>
              <a:rPr lang="en-US" sz="2200" dirty="0" smtClean="0">
                <a:effectLst/>
              </a:rPr>
              <a:t> </a:t>
            </a:r>
            <a:endParaRPr lang="en-US" sz="2200" dirty="0" smtClean="0"/>
          </a:p>
          <a:p>
            <a:r>
              <a:rPr lang="en-US" sz="2400" dirty="0" smtClean="0"/>
              <a:t>Parsing</a:t>
            </a:r>
            <a:r>
              <a:rPr lang="en-US" sz="2400" dirty="0" smtClean="0">
                <a:effectLst/>
              </a:rPr>
              <a:t> </a:t>
            </a:r>
            <a:endParaRPr lang="en-US" sz="2400" dirty="0" smtClean="0"/>
          </a:p>
          <a:p>
            <a:pPr lvl="1"/>
            <a:r>
              <a:rPr lang="en-US" sz="2200" dirty="0" smtClean="0"/>
              <a:t>Providing </a:t>
            </a:r>
            <a:r>
              <a:rPr lang="en-US" sz="2200" dirty="0"/>
              <a:t>the parse tree of the sentence structure</a:t>
            </a:r>
            <a:r>
              <a:rPr lang="en-US" sz="2200" dirty="0" smtClean="0">
                <a:effectLst/>
              </a:rPr>
              <a:t> 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Some Algorithms That Are Used for WSD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Leacock &amp; </a:t>
            </a:r>
            <a:r>
              <a:rPr lang="en-US" sz="2800" dirty="0" err="1"/>
              <a:t>Chodorow</a:t>
            </a:r>
            <a:r>
              <a:rPr lang="en-US" sz="2800" dirty="0"/>
              <a:t>, </a:t>
            </a:r>
            <a:endParaRPr lang="en-US" sz="2800" dirty="0" smtClean="0"/>
          </a:p>
          <a:p>
            <a:r>
              <a:rPr lang="en-US" sz="2800" dirty="0" err="1" smtClean="0"/>
              <a:t>Lesk</a:t>
            </a:r>
            <a:endParaRPr lang="en-US" sz="2800" dirty="0"/>
          </a:p>
          <a:p>
            <a:r>
              <a:rPr lang="en-US" sz="2800" dirty="0" smtClean="0"/>
              <a:t>Wu-Palmer</a:t>
            </a:r>
          </a:p>
          <a:p>
            <a:r>
              <a:rPr lang="en-US" sz="2800" dirty="0" err="1" smtClean="0"/>
              <a:t>Resnik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Lin</a:t>
            </a:r>
          </a:p>
          <a:p>
            <a:r>
              <a:rPr lang="en-US" sz="2800" dirty="0" smtClean="0"/>
              <a:t>Jiang </a:t>
            </a:r>
            <a:r>
              <a:rPr lang="en-US" sz="2800" dirty="0"/>
              <a:t>&amp; </a:t>
            </a:r>
            <a:r>
              <a:rPr lang="en-US" sz="2800" dirty="0" err="1"/>
              <a:t>Conrath</a:t>
            </a:r>
            <a:r>
              <a:rPr lang="en-US" sz="2800" dirty="0"/>
              <a:t> </a:t>
            </a:r>
            <a:r>
              <a:rPr lang="en-US" sz="2800" dirty="0" smtClean="0">
                <a:effectLst/>
              </a:rPr>
              <a:t> 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Lesk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Generally the most popular algorithm to use</a:t>
            </a:r>
          </a:p>
          <a:p>
            <a:r>
              <a:rPr lang="en-US" sz="2400" dirty="0" smtClean="0"/>
              <a:t>Works to disambiguate the meanings of words</a:t>
            </a: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inds the correct meaning of each word in context by individually locating the sense that overlaps the most between its dictionary definition and the given context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akes each word individually, independent of the meaning of the other words occurring in the same context</a:t>
            </a:r>
            <a:r>
              <a:rPr lang="en-US" sz="2400" dirty="0" smtClean="0">
                <a:effectLst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Other methods simultaneously determining the meanings of all words in a given sentence or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6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Lesk</a:t>
            </a:r>
            <a:r>
              <a:rPr lang="en-US" dirty="0" smtClean="0"/>
              <a:t> </a:t>
            </a:r>
            <a:r>
              <a:rPr lang="en-US" dirty="0" err="1" smtClean="0"/>
              <a:t>PsuedoCode</a:t>
            </a:r>
            <a:endParaRPr lang="en-US" dirty="0"/>
          </a:p>
        </p:txBody>
      </p:sp>
      <p:pic>
        <p:nvPicPr>
          <p:cNvPr id="7" name="Picture 6" descr="Screen Shot 2017-07-24 at 10.08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22" y="1514436"/>
            <a:ext cx="8344126" cy="51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the </a:t>
            </a:r>
            <a:r>
              <a:rPr lang="en-US" dirty="0" err="1" smtClean="0"/>
              <a:t>Lesk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ery sensitive to the exact wording of the particular definition that is used</a:t>
            </a:r>
          </a:p>
          <a:p>
            <a:pPr lvl="1"/>
            <a:r>
              <a:rPr lang="en-US" sz="2000" dirty="0" smtClean="0"/>
              <a:t>Accuracy can depend on the dictionary used</a:t>
            </a:r>
          </a:p>
          <a:p>
            <a:pPr lvl="1"/>
            <a:r>
              <a:rPr lang="en-US" sz="2000" dirty="0" smtClean="0"/>
              <a:t>Will be different for differently worded definitions even if it means the same thing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nly uses the glosses of senses of the word being considered</a:t>
            </a:r>
          </a:p>
          <a:p>
            <a:pPr lvl="1"/>
            <a:r>
              <a:rPr lang="en-US" sz="2000" dirty="0" smtClean="0"/>
              <a:t>A gloss is a series of brief explanations, such as definitions or pronunciations</a:t>
            </a:r>
            <a:endParaRPr lang="en-US" sz="2000" dirty="0"/>
          </a:p>
          <a:p>
            <a:pPr lvl="1"/>
            <a:r>
              <a:rPr lang="en-US" sz="2000" dirty="0" smtClean="0"/>
              <a:t>This is a pitfall because the dictionary may not have a complete set of glosses or may not have an extensive enough set for the algorithm to 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the </a:t>
            </a:r>
            <a:r>
              <a:rPr lang="en-US" dirty="0" err="1" smtClean="0"/>
              <a:t>Lesk</a:t>
            </a:r>
            <a:r>
              <a:rPr lang="en-US" dirty="0" smtClean="0"/>
              <a:t> Algorithm and WSD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Data mining</a:t>
            </a:r>
            <a:endParaRPr lang="en-US" sz="2500" dirty="0" smtClean="0"/>
          </a:p>
          <a:p>
            <a:r>
              <a:rPr lang="en-US" sz="2500" dirty="0" smtClean="0"/>
              <a:t>Language </a:t>
            </a:r>
            <a:r>
              <a:rPr lang="en-US" sz="2500" dirty="0" smtClean="0"/>
              <a:t>Translation</a:t>
            </a:r>
          </a:p>
          <a:p>
            <a:pPr lvl="1"/>
            <a:r>
              <a:rPr lang="en-US" sz="2500" dirty="0" smtClean="0"/>
              <a:t>Needed to make accurate translations between languages</a:t>
            </a:r>
          </a:p>
          <a:p>
            <a:r>
              <a:rPr lang="en-US" sz="2500" dirty="0" smtClean="0"/>
              <a:t>Machine Learning and AI</a:t>
            </a:r>
            <a:endParaRPr lang="en-US" sz="25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29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1230</TotalTime>
  <Words>475</Words>
  <Application>Microsoft Macintosh PowerPoint</Application>
  <PresentationFormat>Custom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Wood Type</vt:lpstr>
      <vt:lpstr>The Lesk Algorithm and its Use in Word Sense Disambiguation</vt:lpstr>
      <vt:lpstr>Ambiguous Language</vt:lpstr>
      <vt:lpstr>Word Sense Disambiguation</vt:lpstr>
      <vt:lpstr>Generic Steps for Word Sense Disambiguation </vt:lpstr>
      <vt:lpstr>Some Algorithms That Are Used for WSD</vt:lpstr>
      <vt:lpstr>The Lesk Algorithm</vt:lpstr>
      <vt:lpstr>Lesk PsuedoCode</vt:lpstr>
      <vt:lpstr>Disadvantages of the Lesk Algorithm</vt:lpstr>
      <vt:lpstr>Uses of the Lesk Algorithm and WSD</vt:lpstr>
      <vt:lpstr>Citation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Lesk Algorithm and its Use in Word Sense Disambiguation</dc:title>
  <dc:creator>Jonathan Westerfield</dc:creator>
  <cp:lastModifiedBy>Jonathan G. Westerfield</cp:lastModifiedBy>
  <cp:revision>25</cp:revision>
  <dcterms:created xsi:type="dcterms:W3CDTF">2017-07-09T01:25:12Z</dcterms:created>
  <dcterms:modified xsi:type="dcterms:W3CDTF">2017-07-25T16:56:22Z</dcterms:modified>
</cp:coreProperties>
</file>