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/>
    <p:restoredTop sz="94634"/>
  </p:normalViewPr>
  <p:slideViewPr>
    <p:cSldViewPr snapToGrid="0" snapToObjects="1" showGuides="1">
      <p:cViewPr varScale="1">
        <p:scale>
          <a:sx n="112" d="100"/>
          <a:sy n="112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429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B6D2744-89A9-6448-A719-9D96EA98A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DFB991-6707-EC4B-B32D-4B60D05554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7D1B0-3DEC-C84B-AE4D-9B3D1C91EFA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EEF003-36F2-5946-A093-79B50FC9A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A5799B2-6D67-EE45-9179-72F78008E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57F12-A0C5-2049-9E6B-F5BD9F97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39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F4E1C-F972-244F-A9F6-82973F69C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9F014110-EF7B-E34A-BCF3-E1B81C44B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9469" y="173038"/>
            <a:ext cx="8927856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812BC2F7-CE49-6347-98DB-4B1106701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9469" y="173038"/>
            <a:ext cx="8927856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3700" y="6578600"/>
            <a:ext cx="4000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Univers" pitchFamily="34" charset="0"/>
                <a:ea typeface="ＭＳ Ｐゴシック" pitchFamily="1" charset="-128"/>
                <a:cs typeface="ＭＳ Ｐゴシック" pitchFamily="1" charset="-128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495900-90EA-E544-A352-F5FE4549F42D}" type="slidenum">
              <a:rPr lang="en-US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6489700"/>
            <a:ext cx="9034463" cy="166688"/>
          </a:xfrm>
          <a:custGeom>
            <a:avLst/>
            <a:gdLst>
              <a:gd name="T0" fmla="*/ 4538 w 4538"/>
              <a:gd name="T1" fmla="*/ 78 h 150"/>
              <a:gd name="T2" fmla="*/ 4382 w 4538"/>
              <a:gd name="T3" fmla="*/ 0 h 150"/>
              <a:gd name="T4" fmla="*/ 4352 w 4538"/>
              <a:gd name="T5" fmla="*/ 56 h 150"/>
              <a:gd name="T6" fmla="*/ 0 w 4538"/>
              <a:gd name="T7" fmla="*/ 56 h 150"/>
              <a:gd name="T8" fmla="*/ 0 w 4538"/>
              <a:gd name="T9" fmla="*/ 106 h 150"/>
              <a:gd name="T10" fmla="*/ 4326 w 4538"/>
              <a:gd name="T11" fmla="*/ 106 h 150"/>
              <a:gd name="T12" fmla="*/ 4300 w 4538"/>
              <a:gd name="T13" fmla="*/ 150 h 150"/>
              <a:gd name="T14" fmla="*/ 4538 w 4538"/>
              <a:gd name="T15" fmla="*/ 78 h 1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38" h="150">
                <a:moveTo>
                  <a:pt x="4538" y="78"/>
                </a:moveTo>
                <a:lnTo>
                  <a:pt x="4382" y="0"/>
                </a:lnTo>
                <a:lnTo>
                  <a:pt x="4352" y="56"/>
                </a:lnTo>
                <a:lnTo>
                  <a:pt x="0" y="56"/>
                </a:lnTo>
                <a:lnTo>
                  <a:pt x="0" y="106"/>
                </a:lnTo>
                <a:lnTo>
                  <a:pt x="4326" y="106"/>
                </a:lnTo>
                <a:lnTo>
                  <a:pt x="4300" y="150"/>
                </a:lnTo>
                <a:lnTo>
                  <a:pt x="4538" y="7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000000"/>
              </a:solidFill>
              <a:latin typeface="Arial" pitchFamily="1" charset="0"/>
              <a:cs typeface="ＭＳ Ｐゴシック" pitchFamily="1" charset="-128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0963" y="1066800"/>
            <a:ext cx="8991600" cy="152400"/>
            <a:chOff x="0" y="576"/>
            <a:chExt cx="5282" cy="189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158" y="576"/>
              <a:ext cx="124" cy="189"/>
              <a:chOff x="5158" y="576"/>
              <a:chExt cx="124" cy="189"/>
            </a:xfrm>
          </p:grpSpPr>
          <p:sp>
            <p:nvSpPr>
              <p:cNvPr id="2073" name="Rectangle 9"/>
              <p:cNvSpPr>
                <a:spLocks noChangeArrowheads="1"/>
              </p:cNvSpPr>
              <p:nvPr/>
            </p:nvSpPr>
            <p:spPr bwMode="auto">
              <a:xfrm>
                <a:off x="5252" y="576"/>
                <a:ext cx="3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74" name="Rectangle 10"/>
              <p:cNvSpPr>
                <a:spLocks noChangeArrowheads="1"/>
              </p:cNvSpPr>
              <p:nvPr/>
            </p:nvSpPr>
            <p:spPr bwMode="auto">
              <a:xfrm>
                <a:off x="5158" y="576"/>
                <a:ext cx="6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848" y="576"/>
              <a:ext cx="263" cy="189"/>
              <a:chOff x="4848" y="576"/>
              <a:chExt cx="263" cy="189"/>
            </a:xfrm>
          </p:grpSpPr>
          <p:sp>
            <p:nvSpPr>
              <p:cNvPr id="2071" name="Rectangle 12"/>
              <p:cNvSpPr>
                <a:spLocks noChangeArrowheads="1"/>
              </p:cNvSpPr>
              <p:nvPr/>
            </p:nvSpPr>
            <p:spPr bwMode="auto">
              <a:xfrm>
                <a:off x="5018" y="576"/>
                <a:ext cx="93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72" name="Rectangle 13"/>
              <p:cNvSpPr>
                <a:spLocks noChangeArrowheads="1"/>
              </p:cNvSpPr>
              <p:nvPr/>
            </p:nvSpPr>
            <p:spPr bwMode="auto">
              <a:xfrm>
                <a:off x="4848" y="576"/>
                <a:ext cx="126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4418" y="576"/>
              <a:ext cx="386" cy="189"/>
              <a:chOff x="4418" y="576"/>
              <a:chExt cx="386" cy="189"/>
            </a:xfrm>
          </p:grpSpPr>
          <p:sp>
            <p:nvSpPr>
              <p:cNvPr id="2069" name="Rectangle 15"/>
              <p:cNvSpPr>
                <a:spLocks noChangeArrowheads="1"/>
              </p:cNvSpPr>
              <p:nvPr/>
            </p:nvSpPr>
            <p:spPr bwMode="auto">
              <a:xfrm>
                <a:off x="4650" y="576"/>
                <a:ext cx="154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70" name="Rectangle 16"/>
              <p:cNvSpPr>
                <a:spLocks noChangeArrowheads="1"/>
              </p:cNvSpPr>
              <p:nvPr/>
            </p:nvSpPr>
            <p:spPr bwMode="auto">
              <a:xfrm>
                <a:off x="4418" y="576"/>
                <a:ext cx="187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183" y="576"/>
              <a:ext cx="1191" cy="189"/>
              <a:chOff x="3183" y="576"/>
              <a:chExt cx="1191" cy="189"/>
            </a:xfrm>
          </p:grpSpPr>
          <p:sp>
            <p:nvSpPr>
              <p:cNvPr id="2065" name="Rectangle 18"/>
              <p:cNvSpPr>
                <a:spLocks noChangeArrowheads="1"/>
              </p:cNvSpPr>
              <p:nvPr/>
            </p:nvSpPr>
            <p:spPr bwMode="auto">
              <a:xfrm>
                <a:off x="3558" y="576"/>
                <a:ext cx="25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66" name="Rectangle 19"/>
              <p:cNvSpPr>
                <a:spLocks noChangeArrowheads="1"/>
              </p:cNvSpPr>
              <p:nvPr/>
            </p:nvSpPr>
            <p:spPr bwMode="auto">
              <a:xfrm>
                <a:off x="4155" y="576"/>
                <a:ext cx="218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67" name="Rectangle 20"/>
              <p:cNvSpPr>
                <a:spLocks noChangeArrowheads="1"/>
              </p:cNvSpPr>
              <p:nvPr/>
            </p:nvSpPr>
            <p:spPr bwMode="auto">
              <a:xfrm>
                <a:off x="3864" y="576"/>
                <a:ext cx="25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68" name="Rectangle 21"/>
              <p:cNvSpPr>
                <a:spLocks noChangeArrowheads="1"/>
              </p:cNvSpPr>
              <p:nvPr/>
            </p:nvSpPr>
            <p:spPr bwMode="auto">
              <a:xfrm>
                <a:off x="3183" y="576"/>
                <a:ext cx="314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576"/>
              <a:ext cx="3143" cy="189"/>
              <a:chOff x="0" y="576"/>
              <a:chExt cx="3143" cy="189"/>
            </a:xfrm>
          </p:grpSpPr>
          <p:sp>
            <p:nvSpPr>
              <p:cNvPr id="2063" name="Rectangle 23"/>
              <p:cNvSpPr>
                <a:spLocks noChangeArrowheads="1"/>
              </p:cNvSpPr>
              <p:nvPr/>
            </p:nvSpPr>
            <p:spPr bwMode="auto">
              <a:xfrm>
                <a:off x="2798" y="576"/>
                <a:ext cx="345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64" name="Rectangle 24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2756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Rounded MT Bold" panose="020F0704030504030204" pitchFamily="34" charset="77"/>
          <a:ea typeface="+mj-ea"/>
          <a:cs typeface="Arial Rounded MT Bold" panose="020F0704030504030204" pitchFamily="34" charset="77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  <a:cs typeface="ＭＳ Ｐゴシック" pitchFamily="1" charset="-128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  <a:cs typeface="ＭＳ Ｐゴシック" pitchFamily="1" charset="-128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  <a:cs typeface="ＭＳ Ｐゴシック" pitchFamily="1" charset="-128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  <a:cs typeface="ＭＳ Ｐゴシック" pitchFamily="1" charset="-128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pitchFamily="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5F54D1-AA7A-3149-8902-FD6E6231709C}" type="slidenum">
              <a:rPr lang="en-US" sz="8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pPr/>
              <a:t>1</a:t>
            </a:fld>
            <a:endParaRPr lang="en-US" sz="8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651" name="Line 7"/>
          <p:cNvSpPr>
            <a:spLocks noChangeShapeType="1"/>
          </p:cNvSpPr>
          <p:nvPr/>
        </p:nvSpPr>
        <p:spPr bwMode="auto">
          <a:xfrm flipV="1">
            <a:off x="0" y="3756025"/>
            <a:ext cx="9144000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65988" y="3865876"/>
            <a:ext cx="44441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Activities: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</a:t>
            </a:r>
            <a:endParaRPr lang="en-US" sz="1400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Activity 1:</a:t>
            </a:r>
            <a:r>
              <a:rPr lang="en-US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The main activity will simply be a </a:t>
            </a:r>
            <a:r>
              <a:rPr lang="en-US" altLang="zh-CN" sz="1400" dirty="0" err="1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listview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of all the songs that can be played along with the artist of the song in the same </a:t>
            </a:r>
            <a:r>
              <a:rPr lang="en-US" altLang="zh-CN" sz="1400" dirty="0" err="1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listview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element</a:t>
            </a:r>
            <a:endParaRPr lang="en-US" sz="1400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Activity 2:</a:t>
            </a:r>
            <a:r>
              <a:rPr lang="en-US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This will be a new activity that switches to the music player portion of the app where it displays the song artist, album, genre and cover art</a:t>
            </a:r>
            <a:endParaRPr lang="en-US" sz="1400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</p:txBody>
      </p:sp>
      <p:sp>
        <p:nvSpPr>
          <p:cNvPr id="27653" name="Text Box 11"/>
          <p:cNvSpPr txBox="1">
            <a:spLocks noChangeArrowheads="1"/>
          </p:cNvSpPr>
          <p:nvPr/>
        </p:nvSpPr>
        <p:spPr bwMode="auto">
          <a:xfrm>
            <a:off x="4649788" y="3851491"/>
            <a:ext cx="44275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Dynamic UI Elements</a:t>
            </a:r>
            <a:br>
              <a:rPr lang="en-US" altLang="zh-CN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</a:br>
            <a:endParaRPr lang="en-US" altLang="zh-CN" sz="1400" b="1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Fragment 1</a:t>
            </a:r>
            <a:r>
              <a:rPr lang="en-US" altLang="zh-CN" sz="1400" b="1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: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The pause/play, skip, and forward buttons will be present on the main </a:t>
            </a:r>
            <a:r>
              <a:rPr lang="en-US" altLang="zh-CN" sz="1400" dirty="0" err="1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listview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activity if the phone is turned horizontal</a:t>
            </a:r>
            <a:endParaRPr lang="en-US" altLang="zh-CN" sz="1400" b="1" dirty="0" smtClean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Fragment </a:t>
            </a:r>
            <a:r>
              <a:rPr lang="en-US" altLang="zh-CN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2</a:t>
            </a:r>
            <a:r>
              <a:rPr lang="en-US" altLang="zh-CN" sz="1400" b="1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: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When turned horizontal, the music player will display the previous song and the next song to be played.</a:t>
            </a:r>
            <a:endParaRPr lang="en-US" altLang="zh-CN" sz="1400" b="1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65988" y="1331913"/>
            <a:ext cx="4480612" cy="199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Summary:</a:t>
            </a:r>
            <a:r>
              <a:rPr lang="en-US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The purpose of this app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is to play music</a:t>
            </a:r>
            <a:endParaRPr lang="en-US" sz="1400" dirty="0">
              <a:solidFill>
                <a:srgbClr val="000000"/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Features:</a:t>
            </a:r>
            <a:r>
              <a:rPr lang="en-US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Will list all of the music files we can play</a:t>
            </a:r>
            <a:endParaRPr lang="en-US" altLang="zh-CN" sz="1400" dirty="0">
              <a:solidFill>
                <a:srgbClr val="000000"/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Can pause, play, skip and replay songs</a:t>
            </a:r>
            <a:endParaRPr lang="en-US" altLang="zh-CN" sz="1400" dirty="0">
              <a:solidFill>
                <a:srgbClr val="000000"/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Will display the album art if the song has it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User can create playlist of songs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Will either pull from </a:t>
            </a:r>
            <a:r>
              <a:rPr lang="en-US" altLang="zh-CN" sz="1400" dirty="0" err="1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S</a:t>
            </a:r>
            <a:r>
              <a:rPr lang="en-US" altLang="zh-CN" sz="1400" dirty="0" err="1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potify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 API or have its own music library in the resource files</a:t>
            </a:r>
          </a:p>
        </p:txBody>
      </p:sp>
      <p:sp>
        <p:nvSpPr>
          <p:cNvPr id="27680" name="TextBox 42"/>
          <p:cNvSpPr txBox="1">
            <a:spLocks noChangeArrowheads="1"/>
          </p:cNvSpPr>
          <p:nvPr/>
        </p:nvSpPr>
        <p:spPr bwMode="auto">
          <a:xfrm>
            <a:off x="4089400" y="220663"/>
            <a:ext cx="184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="" xmlns:a16="http://schemas.microsoft.com/office/drawing/2014/main" id="{F308F712-5065-1647-9895-193EA2D0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3038"/>
            <a:ext cx="8927856" cy="825500"/>
          </a:xfrm>
        </p:spPr>
        <p:txBody>
          <a:bodyPr/>
          <a:lstStyle/>
          <a:p>
            <a:r>
              <a:rPr lang="en-US" dirty="0" smtClean="0"/>
              <a:t>Jonathan Westerfield</a:t>
            </a:r>
            <a:r>
              <a:rPr lang="en-US" smtClean="0"/>
              <a:t>, Music Man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65" y="1134768"/>
            <a:ext cx="1474688" cy="26212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"/>
        <a:ea typeface="ＭＳ Ｐゴシック"/>
        <a:cs typeface=""/>
      </a:majorFont>
      <a:minorFont>
        <a:latin typeface="Univer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143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Jonathan Westerfield, Music Man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TAMU</dc:creator>
  <cp:lastModifiedBy>Jonathan G. Westerfield</cp:lastModifiedBy>
  <cp:revision>15</cp:revision>
  <dcterms:created xsi:type="dcterms:W3CDTF">2013-08-06T05:18:21Z</dcterms:created>
  <dcterms:modified xsi:type="dcterms:W3CDTF">2019-02-21T17:58:59Z</dcterms:modified>
</cp:coreProperties>
</file>