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3"/>
  </p:handout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9"/>
    <p:restoredTop sz="94634"/>
  </p:normalViewPr>
  <p:slideViewPr>
    <p:cSldViewPr snapToGrid="0" snapToObjects="1" showGuides="1">
      <p:cViewPr varScale="1">
        <p:scale>
          <a:sx n="112" d="100"/>
          <a:sy n="112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4296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B6D2744-89A9-6448-A719-9D96EA98A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DFB991-6707-EC4B-B32D-4B60D05554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7D1B0-3DEC-C84B-AE4D-9B3D1C91EFA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EEF003-36F2-5946-A093-79B50FC9A1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A5799B2-6D67-EE45-9179-72F78008E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57F12-A0C5-2049-9E6B-F5BD9F97E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39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F4E1C-F972-244F-A9F6-82973F69C86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9F014110-EF7B-E34A-BCF3-E1B81C44B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9469" y="173038"/>
            <a:ext cx="8927856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812BC2F7-CE49-6347-98DB-4B11067014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9469" y="173038"/>
            <a:ext cx="8927856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3700" y="6578600"/>
            <a:ext cx="4000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Univers" pitchFamily="34" charset="0"/>
                <a:ea typeface="ＭＳ Ｐゴシック" pitchFamily="1" charset="-128"/>
                <a:cs typeface="ＭＳ Ｐゴシック" pitchFamily="1" charset="-128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1495900-90EA-E544-A352-F5FE4549F42D}" type="slidenum">
              <a:rPr lang="en-US">
                <a:solidFill>
                  <a:srgbClr val="000000"/>
                </a:solidFill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6489700"/>
            <a:ext cx="9034463" cy="166688"/>
          </a:xfrm>
          <a:custGeom>
            <a:avLst/>
            <a:gdLst>
              <a:gd name="T0" fmla="*/ 4538 w 4538"/>
              <a:gd name="T1" fmla="*/ 78 h 150"/>
              <a:gd name="T2" fmla="*/ 4382 w 4538"/>
              <a:gd name="T3" fmla="*/ 0 h 150"/>
              <a:gd name="T4" fmla="*/ 4352 w 4538"/>
              <a:gd name="T5" fmla="*/ 56 h 150"/>
              <a:gd name="T6" fmla="*/ 0 w 4538"/>
              <a:gd name="T7" fmla="*/ 56 h 150"/>
              <a:gd name="T8" fmla="*/ 0 w 4538"/>
              <a:gd name="T9" fmla="*/ 106 h 150"/>
              <a:gd name="T10" fmla="*/ 4326 w 4538"/>
              <a:gd name="T11" fmla="*/ 106 h 150"/>
              <a:gd name="T12" fmla="*/ 4300 w 4538"/>
              <a:gd name="T13" fmla="*/ 150 h 150"/>
              <a:gd name="T14" fmla="*/ 4538 w 4538"/>
              <a:gd name="T15" fmla="*/ 78 h 1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38" h="150">
                <a:moveTo>
                  <a:pt x="4538" y="78"/>
                </a:moveTo>
                <a:lnTo>
                  <a:pt x="4382" y="0"/>
                </a:lnTo>
                <a:lnTo>
                  <a:pt x="4352" y="56"/>
                </a:lnTo>
                <a:lnTo>
                  <a:pt x="0" y="56"/>
                </a:lnTo>
                <a:lnTo>
                  <a:pt x="0" y="106"/>
                </a:lnTo>
                <a:lnTo>
                  <a:pt x="4326" y="106"/>
                </a:lnTo>
                <a:lnTo>
                  <a:pt x="4300" y="150"/>
                </a:lnTo>
                <a:lnTo>
                  <a:pt x="4538" y="78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>
              <a:solidFill>
                <a:srgbClr val="000000"/>
              </a:solidFill>
              <a:latin typeface="Arial" pitchFamily="1" charset="0"/>
              <a:cs typeface="ＭＳ Ｐゴシック" pitchFamily="1" charset="-128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0963" y="1066800"/>
            <a:ext cx="8991600" cy="152400"/>
            <a:chOff x="0" y="576"/>
            <a:chExt cx="5282" cy="189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5158" y="576"/>
              <a:ext cx="124" cy="189"/>
              <a:chOff x="5158" y="576"/>
              <a:chExt cx="124" cy="189"/>
            </a:xfrm>
          </p:grpSpPr>
          <p:sp>
            <p:nvSpPr>
              <p:cNvPr id="2073" name="Rectangle 9"/>
              <p:cNvSpPr>
                <a:spLocks noChangeArrowheads="1"/>
              </p:cNvSpPr>
              <p:nvPr/>
            </p:nvSpPr>
            <p:spPr bwMode="auto">
              <a:xfrm>
                <a:off x="5252" y="576"/>
                <a:ext cx="30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  <p:sp>
            <p:nvSpPr>
              <p:cNvPr id="2074" name="Rectangle 10"/>
              <p:cNvSpPr>
                <a:spLocks noChangeArrowheads="1"/>
              </p:cNvSpPr>
              <p:nvPr/>
            </p:nvSpPr>
            <p:spPr bwMode="auto">
              <a:xfrm>
                <a:off x="5158" y="576"/>
                <a:ext cx="60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4848" y="576"/>
              <a:ext cx="263" cy="189"/>
              <a:chOff x="4848" y="576"/>
              <a:chExt cx="263" cy="189"/>
            </a:xfrm>
          </p:grpSpPr>
          <p:sp>
            <p:nvSpPr>
              <p:cNvPr id="2071" name="Rectangle 12"/>
              <p:cNvSpPr>
                <a:spLocks noChangeArrowheads="1"/>
              </p:cNvSpPr>
              <p:nvPr/>
            </p:nvSpPr>
            <p:spPr bwMode="auto">
              <a:xfrm>
                <a:off x="5018" y="576"/>
                <a:ext cx="93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  <p:sp>
            <p:nvSpPr>
              <p:cNvPr id="2072" name="Rectangle 13"/>
              <p:cNvSpPr>
                <a:spLocks noChangeArrowheads="1"/>
              </p:cNvSpPr>
              <p:nvPr/>
            </p:nvSpPr>
            <p:spPr bwMode="auto">
              <a:xfrm>
                <a:off x="4848" y="576"/>
                <a:ext cx="126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4418" y="576"/>
              <a:ext cx="386" cy="189"/>
              <a:chOff x="4418" y="576"/>
              <a:chExt cx="386" cy="189"/>
            </a:xfrm>
          </p:grpSpPr>
          <p:sp>
            <p:nvSpPr>
              <p:cNvPr id="2069" name="Rectangle 15"/>
              <p:cNvSpPr>
                <a:spLocks noChangeArrowheads="1"/>
              </p:cNvSpPr>
              <p:nvPr/>
            </p:nvSpPr>
            <p:spPr bwMode="auto">
              <a:xfrm>
                <a:off x="4650" y="576"/>
                <a:ext cx="154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  <p:sp>
            <p:nvSpPr>
              <p:cNvPr id="2070" name="Rectangle 16"/>
              <p:cNvSpPr>
                <a:spLocks noChangeArrowheads="1"/>
              </p:cNvSpPr>
              <p:nvPr/>
            </p:nvSpPr>
            <p:spPr bwMode="auto">
              <a:xfrm>
                <a:off x="4418" y="576"/>
                <a:ext cx="187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3183" y="576"/>
              <a:ext cx="1191" cy="189"/>
              <a:chOff x="3183" y="576"/>
              <a:chExt cx="1191" cy="189"/>
            </a:xfrm>
          </p:grpSpPr>
          <p:sp>
            <p:nvSpPr>
              <p:cNvPr id="2065" name="Rectangle 18"/>
              <p:cNvSpPr>
                <a:spLocks noChangeArrowheads="1"/>
              </p:cNvSpPr>
              <p:nvPr/>
            </p:nvSpPr>
            <p:spPr bwMode="auto">
              <a:xfrm>
                <a:off x="3558" y="576"/>
                <a:ext cx="250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  <p:sp>
            <p:nvSpPr>
              <p:cNvPr id="2066" name="Rectangle 19"/>
              <p:cNvSpPr>
                <a:spLocks noChangeArrowheads="1"/>
              </p:cNvSpPr>
              <p:nvPr/>
            </p:nvSpPr>
            <p:spPr bwMode="auto">
              <a:xfrm>
                <a:off x="4155" y="576"/>
                <a:ext cx="218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  <p:sp>
            <p:nvSpPr>
              <p:cNvPr id="2067" name="Rectangle 20"/>
              <p:cNvSpPr>
                <a:spLocks noChangeArrowheads="1"/>
              </p:cNvSpPr>
              <p:nvPr/>
            </p:nvSpPr>
            <p:spPr bwMode="auto">
              <a:xfrm>
                <a:off x="3864" y="576"/>
                <a:ext cx="250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  <p:sp>
            <p:nvSpPr>
              <p:cNvPr id="2068" name="Rectangle 21"/>
              <p:cNvSpPr>
                <a:spLocks noChangeArrowheads="1"/>
              </p:cNvSpPr>
              <p:nvPr/>
            </p:nvSpPr>
            <p:spPr bwMode="auto">
              <a:xfrm>
                <a:off x="3183" y="576"/>
                <a:ext cx="314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576"/>
              <a:ext cx="3143" cy="189"/>
              <a:chOff x="0" y="576"/>
              <a:chExt cx="3143" cy="189"/>
            </a:xfrm>
          </p:grpSpPr>
          <p:sp>
            <p:nvSpPr>
              <p:cNvPr id="2063" name="Rectangle 23"/>
              <p:cNvSpPr>
                <a:spLocks noChangeArrowheads="1"/>
              </p:cNvSpPr>
              <p:nvPr/>
            </p:nvSpPr>
            <p:spPr bwMode="auto">
              <a:xfrm>
                <a:off x="2798" y="576"/>
                <a:ext cx="345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  <p:sp>
            <p:nvSpPr>
              <p:cNvPr id="2064" name="Rectangle 24"/>
              <p:cNvSpPr>
                <a:spLocks noChangeArrowheads="1"/>
              </p:cNvSpPr>
              <p:nvPr/>
            </p:nvSpPr>
            <p:spPr bwMode="auto">
              <a:xfrm>
                <a:off x="0" y="576"/>
                <a:ext cx="2756" cy="189"/>
              </a:xfrm>
              <a:prstGeom prst="rect">
                <a:avLst/>
              </a:prstGeom>
              <a:gradFill rotWithShape="0">
                <a:gsLst>
                  <a:gs pos="0">
                    <a:srgbClr val="3232DE"/>
                  </a:gs>
                  <a:gs pos="100000">
                    <a:srgbClr val="141459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200">
                  <a:solidFill>
                    <a:srgbClr val="000000"/>
                  </a:solidFill>
                  <a:latin typeface="Arial" pitchFamily="1" charset="0"/>
                  <a:cs typeface="ＭＳ Ｐゴシック" pitchFamily="1" charset="-128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Rounded MT Bold" panose="020F0704030504030204" pitchFamily="34" charset="77"/>
          <a:ea typeface="+mj-ea"/>
          <a:cs typeface="Arial Rounded MT Bold" panose="020F0704030504030204" pitchFamily="34" charset="77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nivers" pitchFamily="34" charset="-18"/>
          <a:ea typeface="ＭＳ Ｐゴシック" pitchFamily="-112" charset="-128"/>
          <a:cs typeface="ＭＳ Ｐゴシック" pitchFamily="1" charset="-128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nivers" pitchFamily="34" charset="-18"/>
          <a:ea typeface="ＭＳ Ｐゴシック" pitchFamily="-112" charset="-128"/>
          <a:cs typeface="ＭＳ Ｐゴシック" pitchFamily="1" charset="-128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nivers" pitchFamily="34" charset="-18"/>
          <a:ea typeface="ＭＳ Ｐゴシック" pitchFamily="-112" charset="-128"/>
          <a:cs typeface="ＭＳ Ｐゴシック" pitchFamily="1" charset="-128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nivers" pitchFamily="34" charset="-18"/>
          <a:ea typeface="ＭＳ Ｐゴシック" pitchFamily="-112" charset="-128"/>
          <a:cs typeface="ＭＳ Ｐゴシック" pitchFamily="1" charset="-128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nivers" pitchFamily="34" charset="-18"/>
          <a:ea typeface="ＭＳ Ｐゴシック" pitchFamily="-112" charset="-128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nivers" pitchFamily="34" charset="-18"/>
          <a:ea typeface="ＭＳ Ｐゴシック" pitchFamily="-112" charset="-128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nivers" pitchFamily="34" charset="-18"/>
          <a:ea typeface="ＭＳ Ｐゴシック" pitchFamily="-112" charset="-128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Univers" pitchFamily="34" charset="-18"/>
          <a:ea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ＭＳ Ｐゴシック" pitchFamily="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B5F54D1-AA7A-3149-8902-FD6E6231709C}" type="slidenum">
              <a:rPr lang="en-US" sz="80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pPr/>
              <a:t>1</a:t>
            </a:fld>
            <a:endParaRPr lang="en-US" sz="80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7651" name="Line 7"/>
          <p:cNvSpPr>
            <a:spLocks noChangeShapeType="1"/>
          </p:cNvSpPr>
          <p:nvPr/>
        </p:nvSpPr>
        <p:spPr bwMode="auto">
          <a:xfrm flipV="1">
            <a:off x="0" y="3756025"/>
            <a:ext cx="9144000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" charset="0"/>
              <a:cs typeface="ＭＳ Ｐゴシック" charset="-128"/>
            </a:endParaRPr>
          </a:p>
        </p:txBody>
      </p:sp>
      <p:sp>
        <p:nvSpPr>
          <p:cNvPr id="27652" name="Text Box 10"/>
          <p:cNvSpPr txBox="1">
            <a:spLocks noChangeArrowheads="1"/>
          </p:cNvSpPr>
          <p:nvPr/>
        </p:nvSpPr>
        <p:spPr bwMode="auto">
          <a:xfrm>
            <a:off x="65988" y="3865876"/>
            <a:ext cx="44441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Activities: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 </a:t>
            </a:r>
            <a:endParaRPr lang="en-US" sz="1400" dirty="0">
              <a:solidFill>
                <a:srgbClr val="000000"/>
              </a:solidFill>
              <a:latin typeface="Arial" charset="0"/>
              <a:cs typeface="ＭＳ Ｐゴシック" charset="-128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Activity 1:</a:t>
            </a:r>
            <a:r>
              <a:rPr lang="en-US" sz="1400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The main activity will simply be a </a:t>
            </a:r>
            <a:r>
              <a:rPr lang="en-US" altLang="zh-CN" sz="1400" dirty="0" err="1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listview</a:t>
            </a:r>
            <a:r>
              <a:rPr lang="en-US" altLang="zh-CN" sz="1400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 of all the songs that can be played along with the artist of the song in the same </a:t>
            </a:r>
            <a:r>
              <a:rPr lang="en-US" altLang="zh-CN" sz="1400" dirty="0" err="1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listview</a:t>
            </a:r>
            <a:r>
              <a:rPr lang="en-US" altLang="zh-CN" sz="1400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 element</a:t>
            </a:r>
            <a:endParaRPr lang="en-US" sz="1400" dirty="0">
              <a:solidFill>
                <a:srgbClr val="000000"/>
              </a:solidFill>
              <a:latin typeface="Arial" charset="0"/>
              <a:cs typeface="ＭＳ Ｐゴシック" charset="-128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Activity 2:</a:t>
            </a:r>
            <a:r>
              <a:rPr lang="en-US" sz="1400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This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will be a new activity that switches to the music player portion of the app where it displays the song artist, album, genre and cover art</a:t>
            </a:r>
            <a:endParaRPr lang="en-US" sz="1400" dirty="0">
              <a:solidFill>
                <a:srgbClr val="000000"/>
              </a:solidFill>
              <a:latin typeface="Arial" charset="0"/>
              <a:cs typeface="ＭＳ Ｐゴシック" charset="-128"/>
            </a:endParaRPr>
          </a:p>
        </p:txBody>
      </p:sp>
      <p:sp>
        <p:nvSpPr>
          <p:cNvPr id="27653" name="Text Box 11"/>
          <p:cNvSpPr txBox="1">
            <a:spLocks noChangeArrowheads="1"/>
          </p:cNvSpPr>
          <p:nvPr/>
        </p:nvSpPr>
        <p:spPr bwMode="auto">
          <a:xfrm>
            <a:off x="4649788" y="3851491"/>
            <a:ext cx="442753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Dynamic UI Elements</a:t>
            </a:r>
            <a:br>
              <a:rPr lang="en-US" altLang="zh-CN" sz="1400" b="1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</a:br>
            <a:endParaRPr lang="en-US" altLang="zh-CN" sz="1400" b="1" dirty="0">
              <a:solidFill>
                <a:srgbClr val="000000"/>
              </a:solidFill>
              <a:latin typeface="Arial" charset="0"/>
              <a:cs typeface="ＭＳ Ｐゴシック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Fragment 1</a:t>
            </a:r>
            <a:r>
              <a:rPr lang="en-US" altLang="zh-CN" sz="1400" b="1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: </a:t>
            </a:r>
            <a:r>
              <a:rPr lang="en-US" altLang="zh-CN" sz="1400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The pause/play, skip, and forward buttons will be present on the main </a:t>
            </a:r>
            <a:r>
              <a:rPr lang="en-US" altLang="zh-CN" sz="1400" dirty="0" err="1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listview</a:t>
            </a:r>
            <a:r>
              <a:rPr lang="en-US" altLang="zh-CN" sz="1400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 activity if the phone is turned horizontal</a:t>
            </a:r>
            <a:endParaRPr lang="en-US" altLang="zh-CN" sz="1400" b="1" dirty="0" smtClean="0">
              <a:solidFill>
                <a:srgbClr val="000000"/>
              </a:solidFill>
              <a:latin typeface="Arial" charset="0"/>
              <a:cs typeface="ＭＳ Ｐゴシック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Fragment </a:t>
            </a:r>
            <a:r>
              <a:rPr lang="en-US" altLang="zh-CN" sz="1400" b="1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2</a:t>
            </a:r>
            <a:r>
              <a:rPr lang="en-US" altLang="zh-CN" sz="1400" b="1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: </a:t>
            </a:r>
            <a:r>
              <a:rPr lang="en-US" altLang="zh-CN" sz="1400" dirty="0" smtClean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When turned horizontal, the music player will display the previous song and the next song to be played.</a:t>
            </a:r>
            <a:endParaRPr lang="en-US" altLang="zh-CN" sz="1400" b="1" dirty="0">
              <a:solidFill>
                <a:srgbClr val="000000"/>
              </a:solidFill>
              <a:latin typeface="Arial" charset="0"/>
              <a:cs typeface="ＭＳ Ｐゴシック" charset="-128"/>
            </a:endParaRPr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65988" y="1331913"/>
            <a:ext cx="4480612" cy="199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Summary:</a:t>
            </a:r>
            <a:r>
              <a:rPr lang="en-US" sz="1400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rPr>
              <a:t>The purpose of this app 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rPr>
              <a:t>is to play music</a:t>
            </a:r>
            <a:endParaRPr lang="en-US" sz="1400" dirty="0">
              <a:solidFill>
                <a:srgbClr val="000000"/>
              </a:solidFill>
              <a:latin typeface="Arial" charset="0"/>
              <a:ea typeface="Arial Unicode MS" charset="0"/>
              <a:cs typeface="Arial Unicode MS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" charset="0"/>
              <a:ea typeface="Arial Unicode MS" charset="0"/>
              <a:cs typeface="Arial Unicode MS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Arial" charset="0"/>
              <a:cs typeface="ＭＳ Ｐゴシック" charset="-128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Features:</a:t>
            </a:r>
            <a:r>
              <a:rPr lang="en-US" sz="1400" dirty="0">
                <a:solidFill>
                  <a:srgbClr val="000000"/>
                </a:solidFill>
                <a:latin typeface="Arial" charset="0"/>
                <a:cs typeface="ＭＳ Ｐゴシック" charset="-128"/>
              </a:rPr>
              <a:t> 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charset="2"/>
              <a:buChar char="n"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rPr>
              <a:t>Will list all of the music files we can play</a:t>
            </a:r>
            <a:endParaRPr lang="en-US" altLang="zh-CN" sz="1400" dirty="0">
              <a:solidFill>
                <a:srgbClr val="000000"/>
              </a:solidFill>
              <a:latin typeface="Arial" charset="0"/>
              <a:ea typeface="Arial Unicode MS" charset="0"/>
              <a:cs typeface="Arial Unicode MS" charset="0"/>
            </a:endParaRP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charset="2"/>
              <a:buChar char="n"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rPr>
              <a:t>Can pause, play, skip and replay songs</a:t>
            </a:r>
            <a:endParaRPr lang="en-US" altLang="zh-CN" sz="1400" dirty="0">
              <a:solidFill>
                <a:srgbClr val="000000"/>
              </a:solidFill>
              <a:latin typeface="Arial" charset="0"/>
              <a:ea typeface="Arial Unicode MS" charset="0"/>
              <a:cs typeface="Arial Unicode MS" charset="0"/>
            </a:endParaRP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charset="2"/>
              <a:buChar char="n"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rPr>
              <a:t>Will display the album art if the song has it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charset="2"/>
              <a:buChar char="n"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rPr>
              <a:t>User can create playlist of songs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charset="2"/>
              <a:buChar char="n"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rPr>
              <a:t>Will either pull from </a:t>
            </a:r>
            <a:r>
              <a:rPr lang="en-US" altLang="zh-CN" sz="1400" dirty="0" err="1"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rPr>
              <a:t>S</a:t>
            </a:r>
            <a:r>
              <a:rPr lang="en-US" altLang="zh-CN" sz="1400" dirty="0" err="1" smtClean="0"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rPr>
              <a:t>potify</a:t>
            </a:r>
            <a:r>
              <a:rPr lang="en-US" altLang="zh-CN" sz="1400" dirty="0" smtClean="0"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rPr>
              <a:t> API or have its own music library in the resource files</a:t>
            </a:r>
          </a:p>
        </p:txBody>
      </p:sp>
      <p:sp>
        <p:nvSpPr>
          <p:cNvPr id="27680" name="TextBox 42"/>
          <p:cNvSpPr txBox="1">
            <a:spLocks noChangeArrowheads="1"/>
          </p:cNvSpPr>
          <p:nvPr/>
        </p:nvSpPr>
        <p:spPr bwMode="auto">
          <a:xfrm>
            <a:off x="4089400" y="220663"/>
            <a:ext cx="184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latin typeface="Arial" charset="0"/>
              <a:cs typeface="ＭＳ Ｐゴシック" charset="-128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xmlns="" id="{F308F712-5065-1647-9895-193EA2D0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9" y="173038"/>
            <a:ext cx="8927856" cy="825500"/>
          </a:xfrm>
        </p:spPr>
        <p:txBody>
          <a:bodyPr/>
          <a:lstStyle/>
          <a:p>
            <a:r>
              <a:rPr lang="en-US" dirty="0" smtClean="0"/>
              <a:t>Jonathan Westerfield</a:t>
            </a:r>
            <a:r>
              <a:rPr lang="en-US" smtClean="0"/>
              <a:t>, Music Man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265" y="1134768"/>
            <a:ext cx="1474688" cy="26212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"/>
        <a:ea typeface="ＭＳ Ｐゴシック"/>
        <a:cs typeface=""/>
      </a:majorFont>
      <a:minorFont>
        <a:latin typeface="Univer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143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Jonathan Westerfield, Music Man</vt:lpstr>
    </vt:vector>
  </TitlesOfParts>
  <Company>Texas A&amp;M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TAMU</dc:creator>
  <cp:lastModifiedBy>Jonathan G. Westerfield</cp:lastModifiedBy>
  <cp:revision>15</cp:revision>
  <dcterms:created xsi:type="dcterms:W3CDTF">2013-08-06T05:18:21Z</dcterms:created>
  <dcterms:modified xsi:type="dcterms:W3CDTF">2019-02-21T17:47:48Z</dcterms:modified>
</cp:coreProperties>
</file>