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0DA3-9D5B-4BFE-A7BA-EA3A1C48C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Google Workshop:</a:t>
            </a:r>
            <a:br>
              <a:rPr lang="en-US" sz="3200" dirty="0"/>
            </a:br>
            <a:r>
              <a:rPr lang="en-US" dirty="0"/>
              <a:t>Events-planner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39FF4-D127-42C6-9FA4-038247FAD1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Organizing events had never been that easy</a:t>
            </a:r>
          </a:p>
        </p:txBody>
      </p:sp>
    </p:spTree>
    <p:extLst>
      <p:ext uri="{BB962C8B-B14F-4D97-AF65-F5344CB8AC3E}">
        <p14:creationId xmlns:p14="http://schemas.microsoft.com/office/powerpoint/2010/main" val="48114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0DA3-9D5B-4BFE-A7BA-EA3A1C48C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Milestone 1:</a:t>
            </a:r>
            <a:br>
              <a:rPr lang="en-US" sz="3200" dirty="0"/>
            </a:br>
            <a:r>
              <a:rPr lang="en-US" dirty="0"/>
              <a:t>Proof of Concept</a:t>
            </a:r>
          </a:p>
        </p:txBody>
      </p:sp>
    </p:spTree>
    <p:extLst>
      <p:ext uri="{BB962C8B-B14F-4D97-AF65-F5344CB8AC3E}">
        <p14:creationId xmlns:p14="http://schemas.microsoft.com/office/powerpoint/2010/main" val="425503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B35A-9F8A-4F07-AC8F-1CCB4785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E376-5471-4541-8FD8-ACC69FC9F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Remember that party you had, before joining the army, which quickly deteriorated to public singing because your brother forgot to bring his loudspeakers?</a:t>
            </a:r>
          </a:p>
          <a:p>
            <a:pPr marL="0" indent="0">
              <a:buNone/>
            </a:pPr>
            <a:r>
              <a:rPr lang="en-US" dirty="0"/>
              <a:t>And your wedding, when everybody drank gallons of grape juice trying to get drunk because your best man didn’t buy enough booze? </a:t>
            </a:r>
          </a:p>
          <a:p>
            <a:pPr marL="0" indent="0">
              <a:buNone/>
            </a:pPr>
            <a:r>
              <a:rPr lang="en-US" dirty="0"/>
              <a:t>And that time your wife made you sleep on the couch for a whole month because you forgot to book a </a:t>
            </a:r>
            <a:r>
              <a:rPr lang="en-US" dirty="0" err="1"/>
              <a:t>Mohel</a:t>
            </a:r>
            <a:r>
              <a:rPr lang="en-US" dirty="0"/>
              <a:t> for your son’s circumcision ? (and </a:t>
            </a:r>
            <a:r>
              <a:rPr lang="en-US" b="1" dirty="0"/>
              <a:t>no</a:t>
            </a:r>
            <a:r>
              <a:rPr lang="en-US" dirty="0"/>
              <a:t>, uncle Jacob with a bottle of wine and a pair of scissors is </a:t>
            </a:r>
            <a:r>
              <a:rPr lang="en-US" b="1" dirty="0"/>
              <a:t>not</a:t>
            </a:r>
            <a:r>
              <a:rPr lang="en-US" dirty="0"/>
              <a:t> a valid replacement)</a:t>
            </a:r>
          </a:p>
          <a:p>
            <a:pPr marL="0" indent="0">
              <a:buNone/>
            </a:pPr>
            <a:r>
              <a:rPr lang="en-US" dirty="0"/>
              <a:t>Well, no more!</a:t>
            </a:r>
          </a:p>
          <a:p>
            <a:pPr marL="0" indent="0">
              <a:buNone/>
            </a:pPr>
            <a:r>
              <a:rPr lang="en-US" dirty="0"/>
              <a:t>Meet Event-planner. A web-based app that will help you manage and delegate tasks, making sure your events never get screwed up!   </a:t>
            </a:r>
          </a:p>
        </p:txBody>
      </p:sp>
    </p:spTree>
    <p:extLst>
      <p:ext uri="{BB962C8B-B14F-4D97-AF65-F5344CB8AC3E}">
        <p14:creationId xmlns:p14="http://schemas.microsoft.com/office/powerpoint/2010/main" val="96711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00B2-0C93-4993-96C1-8F7E34F8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DBB5-8032-42E7-8083-7B7F26406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Audience and main use-case:</a:t>
            </a:r>
          </a:p>
          <a:p>
            <a:pPr lvl="1"/>
            <a:r>
              <a:rPr lang="en-US" dirty="0"/>
              <a:t>The Event Planner is the perfect tool for anyone planning small to medium sized events</a:t>
            </a:r>
          </a:p>
          <a:p>
            <a:r>
              <a:rPr lang="en-US" dirty="0"/>
              <a:t>Main features:</a:t>
            </a:r>
          </a:p>
          <a:p>
            <a:pPr lvl="1"/>
            <a:r>
              <a:rPr lang="en-US" dirty="0"/>
              <a:t>Intuitive and easy-to-use task management system, oriented for organizing events</a:t>
            </a:r>
          </a:p>
          <a:p>
            <a:pPr lvl="1"/>
            <a:r>
              <a:rPr lang="en-US" dirty="0"/>
              <a:t>Check-lists management and task-suggestions based on event type and user’s history</a:t>
            </a:r>
          </a:p>
          <a:p>
            <a:pPr lvl="1"/>
            <a:r>
              <a:rPr lang="en-US" dirty="0"/>
              <a:t>Built-in mechanism to publish your event on all social networks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6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164F-CA87-4716-AB9D-10EB3DB03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Live Demo </a:t>
            </a:r>
          </a:p>
        </p:txBody>
      </p:sp>
    </p:spTree>
    <p:extLst>
      <p:ext uri="{BB962C8B-B14F-4D97-AF65-F5344CB8AC3E}">
        <p14:creationId xmlns:p14="http://schemas.microsoft.com/office/powerpoint/2010/main" val="29694551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200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Google Workshop: Events-planner</vt:lpstr>
      <vt:lpstr>Milestone 1: Proof of Concept</vt:lpstr>
      <vt:lpstr>Intro</vt:lpstr>
      <vt:lpstr>Intro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Workshop: My-Event</dc:title>
  <dc:creator>Barlas, Shir</dc:creator>
  <cp:lastModifiedBy>Barlas, Shir</cp:lastModifiedBy>
  <cp:revision>11</cp:revision>
  <dcterms:created xsi:type="dcterms:W3CDTF">2019-04-28T18:18:52Z</dcterms:created>
  <dcterms:modified xsi:type="dcterms:W3CDTF">2019-04-28T20:11:26Z</dcterms:modified>
</cp:coreProperties>
</file>