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15AB65-B253-4CEA-9F5E-8C1D1CE31E03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DEA3AFBC-E13D-41AD-880A-D1AD2D1D9591}">
      <dgm:prSet phldrT="[Text]"/>
      <dgm:spPr/>
      <dgm:t>
        <a:bodyPr/>
        <a:lstStyle/>
        <a:p>
          <a:r>
            <a:rPr lang="en-US" dirty="0"/>
            <a:t>User Login</a:t>
          </a:r>
        </a:p>
      </dgm:t>
    </dgm:pt>
    <dgm:pt modelId="{4B4048D4-0B8F-4240-B44E-031984C78E5C}" type="parTrans" cxnId="{AB91F8F5-0CF8-4A77-8B26-50613D4C76F2}">
      <dgm:prSet/>
      <dgm:spPr/>
      <dgm:t>
        <a:bodyPr/>
        <a:lstStyle/>
        <a:p>
          <a:endParaRPr lang="en-US"/>
        </a:p>
      </dgm:t>
    </dgm:pt>
    <dgm:pt modelId="{EAD610DA-41E8-43C7-8CE9-BF8BE1CFD067}" type="sibTrans" cxnId="{AB91F8F5-0CF8-4A77-8B26-50613D4C76F2}">
      <dgm:prSet/>
      <dgm:spPr/>
      <dgm:t>
        <a:bodyPr/>
        <a:lstStyle/>
        <a:p>
          <a:endParaRPr lang="en-US"/>
        </a:p>
      </dgm:t>
    </dgm:pt>
    <dgm:pt modelId="{1917982B-1D86-45B9-ADFA-95BA0D35967C}">
      <dgm:prSet phldrT="[Text]"/>
      <dgm:spPr/>
      <dgm:t>
        <a:bodyPr/>
        <a:lstStyle/>
        <a:p>
          <a:r>
            <a:rPr lang="en-US" dirty="0"/>
            <a:t>User creates ADU</a:t>
          </a:r>
        </a:p>
      </dgm:t>
    </dgm:pt>
    <dgm:pt modelId="{DA895ADC-1AAB-4442-A0C6-FE304EF70972}" type="parTrans" cxnId="{41D68911-B4E6-4357-84CD-DCFC979C19AF}">
      <dgm:prSet/>
      <dgm:spPr/>
      <dgm:t>
        <a:bodyPr/>
        <a:lstStyle/>
        <a:p>
          <a:endParaRPr lang="en-US"/>
        </a:p>
      </dgm:t>
    </dgm:pt>
    <dgm:pt modelId="{F395B45F-480D-432B-93FA-D1754A91BC4F}" type="sibTrans" cxnId="{41D68911-B4E6-4357-84CD-DCFC979C19AF}">
      <dgm:prSet/>
      <dgm:spPr/>
      <dgm:t>
        <a:bodyPr/>
        <a:lstStyle/>
        <a:p>
          <a:endParaRPr lang="en-US"/>
        </a:p>
      </dgm:t>
    </dgm:pt>
    <dgm:pt modelId="{B62ECD72-B015-47E7-8402-0FF5605CA3C6}">
      <dgm:prSet phldrT="[Text]"/>
      <dgm:spPr/>
      <dgm:t>
        <a:bodyPr/>
        <a:lstStyle/>
        <a:p>
          <a:r>
            <a:rPr lang="en-US" dirty="0"/>
            <a:t>User schedules a Push</a:t>
          </a:r>
        </a:p>
      </dgm:t>
    </dgm:pt>
    <dgm:pt modelId="{3287F759-1F54-49EC-8B5F-0A03E7A85AC4}" type="parTrans" cxnId="{CD77EE04-AED4-497C-9949-65C7DF8A9433}">
      <dgm:prSet/>
      <dgm:spPr/>
      <dgm:t>
        <a:bodyPr/>
        <a:lstStyle/>
        <a:p>
          <a:endParaRPr lang="en-US"/>
        </a:p>
      </dgm:t>
    </dgm:pt>
    <dgm:pt modelId="{55CC3621-4DB5-43B7-BD7D-0D54177356C4}" type="sibTrans" cxnId="{CD77EE04-AED4-497C-9949-65C7DF8A9433}">
      <dgm:prSet/>
      <dgm:spPr/>
      <dgm:t>
        <a:bodyPr/>
        <a:lstStyle/>
        <a:p>
          <a:endParaRPr lang="en-US"/>
        </a:p>
      </dgm:t>
    </dgm:pt>
    <dgm:pt modelId="{F558061D-0328-459C-B02C-34073D2F0AD7}">
      <dgm:prSet phldrT="[Text]"/>
      <dgm:spPr/>
      <dgm:t>
        <a:bodyPr/>
        <a:lstStyle/>
        <a:p>
          <a:r>
            <a:rPr lang="en-US" dirty="0"/>
            <a:t>User logs out</a:t>
          </a:r>
        </a:p>
      </dgm:t>
    </dgm:pt>
    <dgm:pt modelId="{8442ED02-49B2-4F0F-A6A1-12866301660D}" type="parTrans" cxnId="{9341B64A-CBE7-4B46-9766-505ACE6B462B}">
      <dgm:prSet/>
      <dgm:spPr/>
      <dgm:t>
        <a:bodyPr/>
        <a:lstStyle/>
        <a:p>
          <a:endParaRPr lang="en-US"/>
        </a:p>
      </dgm:t>
    </dgm:pt>
    <dgm:pt modelId="{A2B40351-F97D-4734-BA54-F1F15488595B}" type="sibTrans" cxnId="{9341B64A-CBE7-4B46-9766-505ACE6B462B}">
      <dgm:prSet/>
      <dgm:spPr/>
      <dgm:t>
        <a:bodyPr/>
        <a:lstStyle/>
        <a:p>
          <a:endParaRPr lang="en-US"/>
        </a:p>
      </dgm:t>
    </dgm:pt>
    <dgm:pt modelId="{0ECC9CB3-97D5-4542-A6EC-38CE7970572F}">
      <dgm:prSet phldrT="[Text]"/>
      <dgm:spPr/>
      <dgm:t>
        <a:bodyPr/>
        <a:lstStyle/>
        <a:p>
          <a:r>
            <a:rPr lang="en-US" dirty="0"/>
            <a:t>User signs up </a:t>
          </a:r>
        </a:p>
      </dgm:t>
    </dgm:pt>
    <dgm:pt modelId="{4B968BEB-A4DD-4841-A107-003A89CF3D5B}" type="parTrans" cxnId="{FD2A4191-BDAA-4B80-BE7A-FA90B18DF4E6}">
      <dgm:prSet/>
      <dgm:spPr/>
      <dgm:t>
        <a:bodyPr/>
        <a:lstStyle/>
        <a:p>
          <a:endParaRPr lang="en-US"/>
        </a:p>
      </dgm:t>
    </dgm:pt>
    <dgm:pt modelId="{BB6ED834-3506-4CFD-B0C1-CF275FAA7B57}" type="sibTrans" cxnId="{FD2A4191-BDAA-4B80-BE7A-FA90B18DF4E6}">
      <dgm:prSet/>
      <dgm:spPr/>
      <dgm:t>
        <a:bodyPr/>
        <a:lstStyle/>
        <a:p>
          <a:endParaRPr lang="en-US"/>
        </a:p>
      </dgm:t>
    </dgm:pt>
    <dgm:pt modelId="{3687EFF0-A5C5-410E-9C0A-32365536CB77}" type="pres">
      <dgm:prSet presAssocID="{8015AB65-B253-4CEA-9F5E-8C1D1CE31E03}" presName="linearFlow" presStyleCnt="0">
        <dgm:presLayoutVars>
          <dgm:resizeHandles val="exact"/>
        </dgm:presLayoutVars>
      </dgm:prSet>
      <dgm:spPr/>
    </dgm:pt>
    <dgm:pt modelId="{8698EDD4-727E-4991-910A-DA0C3AB136AF}" type="pres">
      <dgm:prSet presAssocID="{0ECC9CB3-97D5-4542-A6EC-38CE7970572F}" presName="node" presStyleLbl="node1" presStyleIdx="0" presStyleCnt="5">
        <dgm:presLayoutVars>
          <dgm:bulletEnabled val="1"/>
        </dgm:presLayoutVars>
      </dgm:prSet>
      <dgm:spPr/>
    </dgm:pt>
    <dgm:pt modelId="{C53D8B1D-AD56-40D4-B355-D178F814CF2E}" type="pres">
      <dgm:prSet presAssocID="{BB6ED834-3506-4CFD-B0C1-CF275FAA7B57}" presName="sibTrans" presStyleLbl="sibTrans2D1" presStyleIdx="0" presStyleCnt="4"/>
      <dgm:spPr/>
    </dgm:pt>
    <dgm:pt modelId="{C1138998-DAA3-41CD-92F9-E0109674212F}" type="pres">
      <dgm:prSet presAssocID="{BB6ED834-3506-4CFD-B0C1-CF275FAA7B57}" presName="connectorText" presStyleLbl="sibTrans2D1" presStyleIdx="0" presStyleCnt="4"/>
      <dgm:spPr/>
    </dgm:pt>
    <dgm:pt modelId="{50D28261-6388-4F0B-9792-84BDD4FF5A9E}" type="pres">
      <dgm:prSet presAssocID="{DEA3AFBC-E13D-41AD-880A-D1AD2D1D9591}" presName="node" presStyleLbl="node1" presStyleIdx="1" presStyleCnt="5">
        <dgm:presLayoutVars>
          <dgm:bulletEnabled val="1"/>
        </dgm:presLayoutVars>
      </dgm:prSet>
      <dgm:spPr/>
    </dgm:pt>
    <dgm:pt modelId="{C03224D7-89A2-4F3B-83DA-0EF01A24E2FE}" type="pres">
      <dgm:prSet presAssocID="{EAD610DA-41E8-43C7-8CE9-BF8BE1CFD067}" presName="sibTrans" presStyleLbl="sibTrans2D1" presStyleIdx="1" presStyleCnt="4"/>
      <dgm:spPr/>
    </dgm:pt>
    <dgm:pt modelId="{D14EE28D-9ECC-4BF5-A177-C3F3ADE5985E}" type="pres">
      <dgm:prSet presAssocID="{EAD610DA-41E8-43C7-8CE9-BF8BE1CFD067}" presName="connectorText" presStyleLbl="sibTrans2D1" presStyleIdx="1" presStyleCnt="4"/>
      <dgm:spPr/>
    </dgm:pt>
    <dgm:pt modelId="{6CF914A9-9C5B-40CB-B8BF-96D418CEB107}" type="pres">
      <dgm:prSet presAssocID="{1917982B-1D86-45B9-ADFA-95BA0D35967C}" presName="node" presStyleLbl="node1" presStyleIdx="2" presStyleCnt="5">
        <dgm:presLayoutVars>
          <dgm:bulletEnabled val="1"/>
        </dgm:presLayoutVars>
      </dgm:prSet>
      <dgm:spPr/>
    </dgm:pt>
    <dgm:pt modelId="{45E220DD-5EA4-4775-AFE1-A8BB3DC38FC4}" type="pres">
      <dgm:prSet presAssocID="{F395B45F-480D-432B-93FA-D1754A91BC4F}" presName="sibTrans" presStyleLbl="sibTrans2D1" presStyleIdx="2" presStyleCnt="4"/>
      <dgm:spPr/>
    </dgm:pt>
    <dgm:pt modelId="{78D7188A-D3E6-4525-91F6-2E771AE6EB85}" type="pres">
      <dgm:prSet presAssocID="{F395B45F-480D-432B-93FA-D1754A91BC4F}" presName="connectorText" presStyleLbl="sibTrans2D1" presStyleIdx="2" presStyleCnt="4"/>
      <dgm:spPr/>
    </dgm:pt>
    <dgm:pt modelId="{6EC9C87F-1F44-4CBA-A05F-90FA19BE8B84}" type="pres">
      <dgm:prSet presAssocID="{B62ECD72-B015-47E7-8402-0FF5605CA3C6}" presName="node" presStyleLbl="node1" presStyleIdx="3" presStyleCnt="5">
        <dgm:presLayoutVars>
          <dgm:bulletEnabled val="1"/>
        </dgm:presLayoutVars>
      </dgm:prSet>
      <dgm:spPr/>
    </dgm:pt>
    <dgm:pt modelId="{00827206-96D0-4DDC-BCB1-4E89CC7AA38C}" type="pres">
      <dgm:prSet presAssocID="{55CC3621-4DB5-43B7-BD7D-0D54177356C4}" presName="sibTrans" presStyleLbl="sibTrans2D1" presStyleIdx="3" presStyleCnt="4"/>
      <dgm:spPr/>
    </dgm:pt>
    <dgm:pt modelId="{E5738E51-78D7-40E1-9AF9-D408CCEB1999}" type="pres">
      <dgm:prSet presAssocID="{55CC3621-4DB5-43B7-BD7D-0D54177356C4}" presName="connectorText" presStyleLbl="sibTrans2D1" presStyleIdx="3" presStyleCnt="4"/>
      <dgm:spPr/>
    </dgm:pt>
    <dgm:pt modelId="{4452C0CE-3595-4BB2-8B32-69E6356AA4CC}" type="pres">
      <dgm:prSet presAssocID="{F558061D-0328-459C-B02C-34073D2F0AD7}" presName="node" presStyleLbl="node1" presStyleIdx="4" presStyleCnt="5">
        <dgm:presLayoutVars>
          <dgm:bulletEnabled val="1"/>
        </dgm:presLayoutVars>
      </dgm:prSet>
      <dgm:spPr/>
    </dgm:pt>
  </dgm:ptLst>
  <dgm:cxnLst>
    <dgm:cxn modelId="{CD77EE04-AED4-497C-9949-65C7DF8A9433}" srcId="{8015AB65-B253-4CEA-9F5E-8C1D1CE31E03}" destId="{B62ECD72-B015-47E7-8402-0FF5605CA3C6}" srcOrd="3" destOrd="0" parTransId="{3287F759-1F54-49EC-8B5F-0A03E7A85AC4}" sibTransId="{55CC3621-4DB5-43B7-BD7D-0D54177356C4}"/>
    <dgm:cxn modelId="{41D68911-B4E6-4357-84CD-DCFC979C19AF}" srcId="{8015AB65-B253-4CEA-9F5E-8C1D1CE31E03}" destId="{1917982B-1D86-45B9-ADFA-95BA0D35967C}" srcOrd="2" destOrd="0" parTransId="{DA895ADC-1AAB-4442-A0C6-FE304EF70972}" sibTransId="{F395B45F-480D-432B-93FA-D1754A91BC4F}"/>
    <dgm:cxn modelId="{299A1A15-B94B-4280-BB93-505D830660D6}" type="presOf" srcId="{55CC3621-4DB5-43B7-BD7D-0D54177356C4}" destId="{00827206-96D0-4DDC-BCB1-4E89CC7AA38C}" srcOrd="0" destOrd="0" presId="urn:microsoft.com/office/officeart/2005/8/layout/process2"/>
    <dgm:cxn modelId="{028E0234-BD18-43FB-9F4E-D5F52B09DF23}" type="presOf" srcId="{EAD610DA-41E8-43C7-8CE9-BF8BE1CFD067}" destId="{D14EE28D-9ECC-4BF5-A177-C3F3ADE5985E}" srcOrd="1" destOrd="0" presId="urn:microsoft.com/office/officeart/2005/8/layout/process2"/>
    <dgm:cxn modelId="{764E8734-F314-436E-8BC8-E0D7B1C1CF27}" type="presOf" srcId="{DEA3AFBC-E13D-41AD-880A-D1AD2D1D9591}" destId="{50D28261-6388-4F0B-9792-84BDD4FF5A9E}" srcOrd="0" destOrd="0" presId="urn:microsoft.com/office/officeart/2005/8/layout/process2"/>
    <dgm:cxn modelId="{3894415E-23F4-47A7-BA88-8ADB24B94582}" type="presOf" srcId="{F395B45F-480D-432B-93FA-D1754A91BC4F}" destId="{78D7188A-D3E6-4525-91F6-2E771AE6EB85}" srcOrd="1" destOrd="0" presId="urn:microsoft.com/office/officeart/2005/8/layout/process2"/>
    <dgm:cxn modelId="{58B3E745-B4F4-47DD-8FA3-277A17DB8B8B}" type="presOf" srcId="{EAD610DA-41E8-43C7-8CE9-BF8BE1CFD067}" destId="{C03224D7-89A2-4F3B-83DA-0EF01A24E2FE}" srcOrd="0" destOrd="0" presId="urn:microsoft.com/office/officeart/2005/8/layout/process2"/>
    <dgm:cxn modelId="{9341B64A-CBE7-4B46-9766-505ACE6B462B}" srcId="{8015AB65-B253-4CEA-9F5E-8C1D1CE31E03}" destId="{F558061D-0328-459C-B02C-34073D2F0AD7}" srcOrd="4" destOrd="0" parTransId="{8442ED02-49B2-4F0F-A6A1-12866301660D}" sibTransId="{A2B40351-F97D-4734-BA54-F1F15488595B}"/>
    <dgm:cxn modelId="{6264A370-F53C-4037-BC89-5B89DFEC544C}" type="presOf" srcId="{BB6ED834-3506-4CFD-B0C1-CF275FAA7B57}" destId="{C1138998-DAA3-41CD-92F9-E0109674212F}" srcOrd="1" destOrd="0" presId="urn:microsoft.com/office/officeart/2005/8/layout/process2"/>
    <dgm:cxn modelId="{E21D5B8A-C967-4D9E-AC32-3E7C99CD6C4A}" type="presOf" srcId="{F558061D-0328-459C-B02C-34073D2F0AD7}" destId="{4452C0CE-3595-4BB2-8B32-69E6356AA4CC}" srcOrd="0" destOrd="0" presId="urn:microsoft.com/office/officeart/2005/8/layout/process2"/>
    <dgm:cxn modelId="{FD2A4191-BDAA-4B80-BE7A-FA90B18DF4E6}" srcId="{8015AB65-B253-4CEA-9F5E-8C1D1CE31E03}" destId="{0ECC9CB3-97D5-4542-A6EC-38CE7970572F}" srcOrd="0" destOrd="0" parTransId="{4B968BEB-A4DD-4841-A107-003A89CF3D5B}" sibTransId="{BB6ED834-3506-4CFD-B0C1-CF275FAA7B57}"/>
    <dgm:cxn modelId="{21DE77BA-48BE-43F9-8960-BE60DD232000}" type="presOf" srcId="{B62ECD72-B015-47E7-8402-0FF5605CA3C6}" destId="{6EC9C87F-1F44-4CBA-A05F-90FA19BE8B84}" srcOrd="0" destOrd="0" presId="urn:microsoft.com/office/officeart/2005/8/layout/process2"/>
    <dgm:cxn modelId="{16D5C5BE-8A0D-44F0-B35C-49568C19CFE6}" type="presOf" srcId="{BB6ED834-3506-4CFD-B0C1-CF275FAA7B57}" destId="{C53D8B1D-AD56-40D4-B355-D178F814CF2E}" srcOrd="0" destOrd="0" presId="urn:microsoft.com/office/officeart/2005/8/layout/process2"/>
    <dgm:cxn modelId="{3F3EE1C1-99EA-4457-A8E4-5339C63A55C5}" type="presOf" srcId="{F395B45F-480D-432B-93FA-D1754A91BC4F}" destId="{45E220DD-5EA4-4775-AFE1-A8BB3DC38FC4}" srcOrd="0" destOrd="0" presId="urn:microsoft.com/office/officeart/2005/8/layout/process2"/>
    <dgm:cxn modelId="{7BBF37C5-D903-43C6-A6DE-D6E697260E0A}" type="presOf" srcId="{0ECC9CB3-97D5-4542-A6EC-38CE7970572F}" destId="{8698EDD4-727E-4991-910A-DA0C3AB136AF}" srcOrd="0" destOrd="0" presId="urn:microsoft.com/office/officeart/2005/8/layout/process2"/>
    <dgm:cxn modelId="{BDE20FF2-B70B-45A4-B22F-9AC0CF32D4C6}" type="presOf" srcId="{55CC3621-4DB5-43B7-BD7D-0D54177356C4}" destId="{E5738E51-78D7-40E1-9AF9-D408CCEB1999}" srcOrd="1" destOrd="0" presId="urn:microsoft.com/office/officeart/2005/8/layout/process2"/>
    <dgm:cxn modelId="{443679F4-5667-4E00-8E61-42C07848C0E3}" type="presOf" srcId="{8015AB65-B253-4CEA-9F5E-8C1D1CE31E03}" destId="{3687EFF0-A5C5-410E-9C0A-32365536CB77}" srcOrd="0" destOrd="0" presId="urn:microsoft.com/office/officeart/2005/8/layout/process2"/>
    <dgm:cxn modelId="{AB91F8F5-0CF8-4A77-8B26-50613D4C76F2}" srcId="{8015AB65-B253-4CEA-9F5E-8C1D1CE31E03}" destId="{DEA3AFBC-E13D-41AD-880A-D1AD2D1D9591}" srcOrd="1" destOrd="0" parTransId="{4B4048D4-0B8F-4240-B44E-031984C78E5C}" sibTransId="{EAD610DA-41E8-43C7-8CE9-BF8BE1CFD067}"/>
    <dgm:cxn modelId="{90EA2DFA-690A-4B2A-8879-3A3D9A23B2A4}" type="presOf" srcId="{1917982B-1D86-45B9-ADFA-95BA0D35967C}" destId="{6CF914A9-9C5B-40CB-B8BF-96D418CEB107}" srcOrd="0" destOrd="0" presId="urn:microsoft.com/office/officeart/2005/8/layout/process2"/>
    <dgm:cxn modelId="{B9CCD665-8958-4835-AC1B-4A1685916944}" type="presParOf" srcId="{3687EFF0-A5C5-410E-9C0A-32365536CB77}" destId="{8698EDD4-727E-4991-910A-DA0C3AB136AF}" srcOrd="0" destOrd="0" presId="urn:microsoft.com/office/officeart/2005/8/layout/process2"/>
    <dgm:cxn modelId="{03E3AF08-645D-4116-A9D0-E085FD51B296}" type="presParOf" srcId="{3687EFF0-A5C5-410E-9C0A-32365536CB77}" destId="{C53D8B1D-AD56-40D4-B355-D178F814CF2E}" srcOrd="1" destOrd="0" presId="urn:microsoft.com/office/officeart/2005/8/layout/process2"/>
    <dgm:cxn modelId="{2B48166D-5447-4402-8764-F4F35BB0303E}" type="presParOf" srcId="{C53D8B1D-AD56-40D4-B355-D178F814CF2E}" destId="{C1138998-DAA3-41CD-92F9-E0109674212F}" srcOrd="0" destOrd="0" presId="urn:microsoft.com/office/officeart/2005/8/layout/process2"/>
    <dgm:cxn modelId="{6B14B774-7CC1-4C23-ACA0-C6297B202F3E}" type="presParOf" srcId="{3687EFF0-A5C5-410E-9C0A-32365536CB77}" destId="{50D28261-6388-4F0B-9792-84BDD4FF5A9E}" srcOrd="2" destOrd="0" presId="urn:microsoft.com/office/officeart/2005/8/layout/process2"/>
    <dgm:cxn modelId="{A705DFF9-EB46-4754-8FCC-D9F5500335BE}" type="presParOf" srcId="{3687EFF0-A5C5-410E-9C0A-32365536CB77}" destId="{C03224D7-89A2-4F3B-83DA-0EF01A24E2FE}" srcOrd="3" destOrd="0" presId="urn:microsoft.com/office/officeart/2005/8/layout/process2"/>
    <dgm:cxn modelId="{405A7236-185E-46EE-B6EE-F1465348B96E}" type="presParOf" srcId="{C03224D7-89A2-4F3B-83DA-0EF01A24E2FE}" destId="{D14EE28D-9ECC-4BF5-A177-C3F3ADE5985E}" srcOrd="0" destOrd="0" presId="urn:microsoft.com/office/officeart/2005/8/layout/process2"/>
    <dgm:cxn modelId="{0550A2C6-5049-4F09-8128-298CD9437154}" type="presParOf" srcId="{3687EFF0-A5C5-410E-9C0A-32365536CB77}" destId="{6CF914A9-9C5B-40CB-B8BF-96D418CEB107}" srcOrd="4" destOrd="0" presId="urn:microsoft.com/office/officeart/2005/8/layout/process2"/>
    <dgm:cxn modelId="{0AD8EA77-3B19-4189-B312-A00A967537C0}" type="presParOf" srcId="{3687EFF0-A5C5-410E-9C0A-32365536CB77}" destId="{45E220DD-5EA4-4775-AFE1-A8BB3DC38FC4}" srcOrd="5" destOrd="0" presId="urn:microsoft.com/office/officeart/2005/8/layout/process2"/>
    <dgm:cxn modelId="{6AA7250C-3DD6-493E-BC58-A47DA16B0B65}" type="presParOf" srcId="{45E220DD-5EA4-4775-AFE1-A8BB3DC38FC4}" destId="{78D7188A-D3E6-4525-91F6-2E771AE6EB85}" srcOrd="0" destOrd="0" presId="urn:microsoft.com/office/officeart/2005/8/layout/process2"/>
    <dgm:cxn modelId="{F1000AB2-0434-4E56-A405-B04407BEEE7C}" type="presParOf" srcId="{3687EFF0-A5C5-410E-9C0A-32365536CB77}" destId="{6EC9C87F-1F44-4CBA-A05F-90FA19BE8B84}" srcOrd="6" destOrd="0" presId="urn:microsoft.com/office/officeart/2005/8/layout/process2"/>
    <dgm:cxn modelId="{4138F97E-3D04-4A8F-823E-041AF21AA8DB}" type="presParOf" srcId="{3687EFF0-A5C5-410E-9C0A-32365536CB77}" destId="{00827206-96D0-4DDC-BCB1-4E89CC7AA38C}" srcOrd="7" destOrd="0" presId="urn:microsoft.com/office/officeart/2005/8/layout/process2"/>
    <dgm:cxn modelId="{62114991-480F-4261-B327-7AE742AE4F0F}" type="presParOf" srcId="{00827206-96D0-4DDC-BCB1-4E89CC7AA38C}" destId="{E5738E51-78D7-40E1-9AF9-D408CCEB1999}" srcOrd="0" destOrd="0" presId="urn:microsoft.com/office/officeart/2005/8/layout/process2"/>
    <dgm:cxn modelId="{87FAE28D-E7A6-4525-B840-8A66EACB5689}" type="presParOf" srcId="{3687EFF0-A5C5-410E-9C0A-32365536CB77}" destId="{4452C0CE-3595-4BB2-8B32-69E6356AA4CC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7F7BDB-DC47-4571-ADFA-EC8918C57D2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4A0B6460-787B-4C80-A26B-A91EF206242B}">
      <dgm:prSet phldrT="[Text]"/>
      <dgm:spPr/>
      <dgm:t>
        <a:bodyPr/>
        <a:lstStyle/>
        <a:p>
          <a:r>
            <a:rPr lang="en-US" dirty="0"/>
            <a:t>ADU login Prompt  first time use</a:t>
          </a:r>
        </a:p>
      </dgm:t>
    </dgm:pt>
    <dgm:pt modelId="{4399C50F-C556-4AEF-8A11-1ED5278E8532}" type="parTrans" cxnId="{9CD7122E-13EE-4311-9A30-C836FCFEADE6}">
      <dgm:prSet/>
      <dgm:spPr/>
      <dgm:t>
        <a:bodyPr/>
        <a:lstStyle/>
        <a:p>
          <a:endParaRPr lang="en-US"/>
        </a:p>
      </dgm:t>
    </dgm:pt>
    <dgm:pt modelId="{9BD14294-0A14-431C-8995-2D2F96861599}" type="sibTrans" cxnId="{9CD7122E-13EE-4311-9A30-C836FCFEADE6}">
      <dgm:prSet/>
      <dgm:spPr/>
      <dgm:t>
        <a:bodyPr/>
        <a:lstStyle/>
        <a:p>
          <a:endParaRPr lang="en-US"/>
        </a:p>
      </dgm:t>
    </dgm:pt>
    <dgm:pt modelId="{CDACDB51-2317-4122-B904-D6CFD227C15B}">
      <dgm:prSet phldrT="[Text]"/>
      <dgm:spPr/>
      <dgm:t>
        <a:bodyPr/>
        <a:lstStyle/>
        <a:p>
          <a:r>
            <a:rPr lang="en-US" dirty="0"/>
            <a:t>Retrieves scheduled object from databases</a:t>
          </a:r>
        </a:p>
      </dgm:t>
    </dgm:pt>
    <dgm:pt modelId="{2987D3EE-79D3-47FB-BA63-E9E1E376AFC8}" type="parTrans" cxnId="{E5708355-176E-40FC-B846-9DD6BAA480FC}">
      <dgm:prSet/>
      <dgm:spPr/>
      <dgm:t>
        <a:bodyPr/>
        <a:lstStyle/>
        <a:p>
          <a:endParaRPr lang="en-US"/>
        </a:p>
      </dgm:t>
    </dgm:pt>
    <dgm:pt modelId="{7980A0ED-CC59-40BB-9AD8-2B578A604419}" type="sibTrans" cxnId="{E5708355-176E-40FC-B846-9DD6BAA480FC}">
      <dgm:prSet/>
      <dgm:spPr/>
      <dgm:t>
        <a:bodyPr/>
        <a:lstStyle/>
        <a:p>
          <a:endParaRPr lang="en-US"/>
        </a:p>
      </dgm:t>
    </dgm:pt>
    <dgm:pt modelId="{5A997606-4D62-43C8-8596-33610EFA0792}">
      <dgm:prSet phldrT="[Text]"/>
      <dgm:spPr/>
      <dgm:t>
        <a:bodyPr/>
        <a:lstStyle/>
        <a:p>
          <a:r>
            <a:rPr lang="en-US" dirty="0"/>
            <a:t>Systems checks for new advertisements in the database</a:t>
          </a:r>
        </a:p>
      </dgm:t>
    </dgm:pt>
    <dgm:pt modelId="{7ADCED6A-94E5-457C-AEEC-96A4028C3527}" type="parTrans" cxnId="{536DAF8C-66CA-4CEF-942A-B0284695620F}">
      <dgm:prSet/>
      <dgm:spPr/>
      <dgm:t>
        <a:bodyPr/>
        <a:lstStyle/>
        <a:p>
          <a:endParaRPr lang="en-US"/>
        </a:p>
      </dgm:t>
    </dgm:pt>
    <dgm:pt modelId="{E9895540-B7C0-4096-B9BB-11EBDF6D4E80}" type="sibTrans" cxnId="{536DAF8C-66CA-4CEF-942A-B0284695620F}">
      <dgm:prSet/>
      <dgm:spPr/>
      <dgm:t>
        <a:bodyPr/>
        <a:lstStyle/>
        <a:p>
          <a:endParaRPr lang="en-US"/>
        </a:p>
      </dgm:t>
    </dgm:pt>
    <dgm:pt modelId="{266A4AF2-7679-4F91-BA38-8F16256E0A83}">
      <dgm:prSet phldrT="[Text]"/>
      <dgm:spPr/>
      <dgm:t>
        <a:bodyPr/>
        <a:lstStyle/>
        <a:p>
          <a:r>
            <a:rPr lang="en-US" dirty="0"/>
            <a:t>Displays Image</a:t>
          </a:r>
        </a:p>
      </dgm:t>
    </dgm:pt>
    <dgm:pt modelId="{14BEA0DA-98C7-4CD3-B8FE-20B85A2F236D}" type="sibTrans" cxnId="{DBA41B08-F16C-40C6-9EC1-E3F40599C463}">
      <dgm:prSet/>
      <dgm:spPr/>
      <dgm:t>
        <a:bodyPr/>
        <a:lstStyle/>
        <a:p>
          <a:endParaRPr lang="en-US"/>
        </a:p>
      </dgm:t>
    </dgm:pt>
    <dgm:pt modelId="{24B17E09-ED4F-463F-BD44-9918D397C2CF}" type="parTrans" cxnId="{DBA41B08-F16C-40C6-9EC1-E3F40599C463}">
      <dgm:prSet/>
      <dgm:spPr/>
      <dgm:t>
        <a:bodyPr/>
        <a:lstStyle/>
        <a:p>
          <a:endParaRPr lang="en-US"/>
        </a:p>
      </dgm:t>
    </dgm:pt>
    <dgm:pt modelId="{73FC7C6B-1AD5-4267-B141-951FCCEFA474}" type="pres">
      <dgm:prSet presAssocID="{677F7BDB-DC47-4571-ADFA-EC8918C57D29}" presName="linearFlow" presStyleCnt="0">
        <dgm:presLayoutVars>
          <dgm:resizeHandles val="exact"/>
        </dgm:presLayoutVars>
      </dgm:prSet>
      <dgm:spPr/>
    </dgm:pt>
    <dgm:pt modelId="{0B58C839-F3C6-4B8D-A7CB-8ABFD0BE5C82}" type="pres">
      <dgm:prSet presAssocID="{4A0B6460-787B-4C80-A26B-A91EF206242B}" presName="node" presStyleLbl="node1" presStyleIdx="0" presStyleCnt="4">
        <dgm:presLayoutVars>
          <dgm:bulletEnabled val="1"/>
        </dgm:presLayoutVars>
      </dgm:prSet>
      <dgm:spPr/>
    </dgm:pt>
    <dgm:pt modelId="{DD88740F-97AB-475F-AC97-9E2FE7A4CCF9}" type="pres">
      <dgm:prSet presAssocID="{9BD14294-0A14-431C-8995-2D2F96861599}" presName="sibTrans" presStyleLbl="sibTrans2D1" presStyleIdx="0" presStyleCnt="3"/>
      <dgm:spPr/>
    </dgm:pt>
    <dgm:pt modelId="{0CBCCA6D-3453-4917-AD3C-601935573419}" type="pres">
      <dgm:prSet presAssocID="{9BD14294-0A14-431C-8995-2D2F96861599}" presName="connectorText" presStyleLbl="sibTrans2D1" presStyleIdx="0" presStyleCnt="3"/>
      <dgm:spPr/>
    </dgm:pt>
    <dgm:pt modelId="{881EE342-197A-4924-AA98-EEDE45FE5392}" type="pres">
      <dgm:prSet presAssocID="{5A997606-4D62-43C8-8596-33610EFA0792}" presName="node" presStyleLbl="node1" presStyleIdx="1" presStyleCnt="4">
        <dgm:presLayoutVars>
          <dgm:bulletEnabled val="1"/>
        </dgm:presLayoutVars>
      </dgm:prSet>
      <dgm:spPr/>
    </dgm:pt>
    <dgm:pt modelId="{59F3214E-3FBD-4B42-9C48-900E5FB2C8FF}" type="pres">
      <dgm:prSet presAssocID="{E9895540-B7C0-4096-B9BB-11EBDF6D4E80}" presName="sibTrans" presStyleLbl="sibTrans2D1" presStyleIdx="1" presStyleCnt="3"/>
      <dgm:spPr/>
    </dgm:pt>
    <dgm:pt modelId="{377B8717-AD6B-4BC4-A66B-86676847EDDF}" type="pres">
      <dgm:prSet presAssocID="{E9895540-B7C0-4096-B9BB-11EBDF6D4E80}" presName="connectorText" presStyleLbl="sibTrans2D1" presStyleIdx="1" presStyleCnt="3"/>
      <dgm:spPr/>
    </dgm:pt>
    <dgm:pt modelId="{F2974D51-F26F-4946-ACA3-330682FC69C4}" type="pres">
      <dgm:prSet presAssocID="{CDACDB51-2317-4122-B904-D6CFD227C15B}" presName="node" presStyleLbl="node1" presStyleIdx="2" presStyleCnt="4">
        <dgm:presLayoutVars>
          <dgm:bulletEnabled val="1"/>
        </dgm:presLayoutVars>
      </dgm:prSet>
      <dgm:spPr/>
    </dgm:pt>
    <dgm:pt modelId="{049C1DEC-12C2-429D-89C0-A20D05464B36}" type="pres">
      <dgm:prSet presAssocID="{7980A0ED-CC59-40BB-9AD8-2B578A604419}" presName="sibTrans" presStyleLbl="sibTrans2D1" presStyleIdx="2" presStyleCnt="3"/>
      <dgm:spPr/>
    </dgm:pt>
    <dgm:pt modelId="{403A0B2F-580D-41B7-A709-13F727AE536B}" type="pres">
      <dgm:prSet presAssocID="{7980A0ED-CC59-40BB-9AD8-2B578A604419}" presName="connectorText" presStyleLbl="sibTrans2D1" presStyleIdx="2" presStyleCnt="3"/>
      <dgm:spPr/>
    </dgm:pt>
    <dgm:pt modelId="{DE703604-CEEB-4483-816C-A51166A0F796}" type="pres">
      <dgm:prSet presAssocID="{266A4AF2-7679-4F91-BA38-8F16256E0A83}" presName="node" presStyleLbl="node1" presStyleIdx="3" presStyleCnt="4">
        <dgm:presLayoutVars>
          <dgm:bulletEnabled val="1"/>
        </dgm:presLayoutVars>
      </dgm:prSet>
      <dgm:spPr/>
    </dgm:pt>
  </dgm:ptLst>
  <dgm:cxnLst>
    <dgm:cxn modelId="{DBA41B08-F16C-40C6-9EC1-E3F40599C463}" srcId="{677F7BDB-DC47-4571-ADFA-EC8918C57D29}" destId="{266A4AF2-7679-4F91-BA38-8F16256E0A83}" srcOrd="3" destOrd="0" parTransId="{24B17E09-ED4F-463F-BD44-9918D397C2CF}" sibTransId="{14BEA0DA-98C7-4CD3-B8FE-20B85A2F236D}"/>
    <dgm:cxn modelId="{3E2A5B10-6C26-4684-A46E-512542548132}" type="presOf" srcId="{CDACDB51-2317-4122-B904-D6CFD227C15B}" destId="{F2974D51-F26F-4946-ACA3-330682FC69C4}" srcOrd="0" destOrd="0" presId="urn:microsoft.com/office/officeart/2005/8/layout/process2"/>
    <dgm:cxn modelId="{8F6D8A1A-F70F-493E-B746-F4E4F47AE8C7}" type="presOf" srcId="{9BD14294-0A14-431C-8995-2D2F96861599}" destId="{0CBCCA6D-3453-4917-AD3C-601935573419}" srcOrd="1" destOrd="0" presId="urn:microsoft.com/office/officeart/2005/8/layout/process2"/>
    <dgm:cxn modelId="{9CD7122E-13EE-4311-9A30-C836FCFEADE6}" srcId="{677F7BDB-DC47-4571-ADFA-EC8918C57D29}" destId="{4A0B6460-787B-4C80-A26B-A91EF206242B}" srcOrd="0" destOrd="0" parTransId="{4399C50F-C556-4AEF-8A11-1ED5278E8532}" sibTransId="{9BD14294-0A14-431C-8995-2D2F96861599}"/>
    <dgm:cxn modelId="{4803D630-31D3-4A6F-9B36-10FB09FA52F6}" type="presOf" srcId="{677F7BDB-DC47-4571-ADFA-EC8918C57D29}" destId="{73FC7C6B-1AD5-4267-B141-951FCCEFA474}" srcOrd="0" destOrd="0" presId="urn:microsoft.com/office/officeart/2005/8/layout/process2"/>
    <dgm:cxn modelId="{E5708355-176E-40FC-B846-9DD6BAA480FC}" srcId="{677F7BDB-DC47-4571-ADFA-EC8918C57D29}" destId="{CDACDB51-2317-4122-B904-D6CFD227C15B}" srcOrd="2" destOrd="0" parTransId="{2987D3EE-79D3-47FB-BA63-E9E1E376AFC8}" sibTransId="{7980A0ED-CC59-40BB-9AD8-2B578A604419}"/>
    <dgm:cxn modelId="{158C4D77-7018-4F7D-A419-3DCA682E8816}" type="presOf" srcId="{9BD14294-0A14-431C-8995-2D2F96861599}" destId="{DD88740F-97AB-475F-AC97-9E2FE7A4CCF9}" srcOrd="0" destOrd="0" presId="urn:microsoft.com/office/officeart/2005/8/layout/process2"/>
    <dgm:cxn modelId="{75AE597C-F2BD-4A67-8572-6332DDCB4813}" type="presOf" srcId="{266A4AF2-7679-4F91-BA38-8F16256E0A83}" destId="{DE703604-CEEB-4483-816C-A51166A0F796}" srcOrd="0" destOrd="0" presId="urn:microsoft.com/office/officeart/2005/8/layout/process2"/>
    <dgm:cxn modelId="{82FB228C-001D-4692-966F-CB49CFC9DA36}" type="presOf" srcId="{7980A0ED-CC59-40BB-9AD8-2B578A604419}" destId="{049C1DEC-12C2-429D-89C0-A20D05464B36}" srcOrd="0" destOrd="0" presId="urn:microsoft.com/office/officeart/2005/8/layout/process2"/>
    <dgm:cxn modelId="{536DAF8C-66CA-4CEF-942A-B0284695620F}" srcId="{677F7BDB-DC47-4571-ADFA-EC8918C57D29}" destId="{5A997606-4D62-43C8-8596-33610EFA0792}" srcOrd="1" destOrd="0" parTransId="{7ADCED6A-94E5-457C-AEEC-96A4028C3527}" sibTransId="{E9895540-B7C0-4096-B9BB-11EBDF6D4E80}"/>
    <dgm:cxn modelId="{A0208EAA-903E-4AD9-BB08-9B08DE5D2CA8}" type="presOf" srcId="{4A0B6460-787B-4C80-A26B-A91EF206242B}" destId="{0B58C839-F3C6-4B8D-A7CB-8ABFD0BE5C82}" srcOrd="0" destOrd="0" presId="urn:microsoft.com/office/officeart/2005/8/layout/process2"/>
    <dgm:cxn modelId="{4368B4BE-0F56-496A-9725-7342AAEC3D84}" type="presOf" srcId="{E9895540-B7C0-4096-B9BB-11EBDF6D4E80}" destId="{59F3214E-3FBD-4B42-9C48-900E5FB2C8FF}" srcOrd="0" destOrd="0" presId="urn:microsoft.com/office/officeart/2005/8/layout/process2"/>
    <dgm:cxn modelId="{256526C3-2427-4F2D-8416-92614DE60A76}" type="presOf" srcId="{E9895540-B7C0-4096-B9BB-11EBDF6D4E80}" destId="{377B8717-AD6B-4BC4-A66B-86676847EDDF}" srcOrd="1" destOrd="0" presId="urn:microsoft.com/office/officeart/2005/8/layout/process2"/>
    <dgm:cxn modelId="{5C0820CE-F9E0-4C02-9972-8394A65EB1A8}" type="presOf" srcId="{5A997606-4D62-43C8-8596-33610EFA0792}" destId="{881EE342-197A-4924-AA98-EEDE45FE5392}" srcOrd="0" destOrd="0" presId="urn:microsoft.com/office/officeart/2005/8/layout/process2"/>
    <dgm:cxn modelId="{DF3E96FD-4168-4277-BE2B-C36543BBCC97}" type="presOf" srcId="{7980A0ED-CC59-40BB-9AD8-2B578A604419}" destId="{403A0B2F-580D-41B7-A709-13F727AE536B}" srcOrd="1" destOrd="0" presId="urn:microsoft.com/office/officeart/2005/8/layout/process2"/>
    <dgm:cxn modelId="{5662CA96-0723-4BAD-B93C-37687BB01644}" type="presParOf" srcId="{73FC7C6B-1AD5-4267-B141-951FCCEFA474}" destId="{0B58C839-F3C6-4B8D-A7CB-8ABFD0BE5C82}" srcOrd="0" destOrd="0" presId="urn:microsoft.com/office/officeart/2005/8/layout/process2"/>
    <dgm:cxn modelId="{C4E9A128-B8B4-48CF-8E75-BBBF2F5E9084}" type="presParOf" srcId="{73FC7C6B-1AD5-4267-B141-951FCCEFA474}" destId="{DD88740F-97AB-475F-AC97-9E2FE7A4CCF9}" srcOrd="1" destOrd="0" presId="urn:microsoft.com/office/officeart/2005/8/layout/process2"/>
    <dgm:cxn modelId="{A75C99DF-7B99-4A55-ABCC-769AAA802159}" type="presParOf" srcId="{DD88740F-97AB-475F-AC97-9E2FE7A4CCF9}" destId="{0CBCCA6D-3453-4917-AD3C-601935573419}" srcOrd="0" destOrd="0" presId="urn:microsoft.com/office/officeart/2005/8/layout/process2"/>
    <dgm:cxn modelId="{FA953587-7EBE-4050-80C1-D28955FAC039}" type="presParOf" srcId="{73FC7C6B-1AD5-4267-B141-951FCCEFA474}" destId="{881EE342-197A-4924-AA98-EEDE45FE5392}" srcOrd="2" destOrd="0" presId="urn:microsoft.com/office/officeart/2005/8/layout/process2"/>
    <dgm:cxn modelId="{A5490E7C-E462-43B0-8D32-57FB95A552B1}" type="presParOf" srcId="{73FC7C6B-1AD5-4267-B141-951FCCEFA474}" destId="{59F3214E-3FBD-4B42-9C48-900E5FB2C8FF}" srcOrd="3" destOrd="0" presId="urn:microsoft.com/office/officeart/2005/8/layout/process2"/>
    <dgm:cxn modelId="{3AE1D223-3EF1-430A-B55C-E44E09E09E44}" type="presParOf" srcId="{59F3214E-3FBD-4B42-9C48-900E5FB2C8FF}" destId="{377B8717-AD6B-4BC4-A66B-86676847EDDF}" srcOrd="0" destOrd="0" presId="urn:microsoft.com/office/officeart/2005/8/layout/process2"/>
    <dgm:cxn modelId="{C4E3FA26-E8F1-48F0-AF14-2B8306281483}" type="presParOf" srcId="{73FC7C6B-1AD5-4267-B141-951FCCEFA474}" destId="{F2974D51-F26F-4946-ACA3-330682FC69C4}" srcOrd="4" destOrd="0" presId="urn:microsoft.com/office/officeart/2005/8/layout/process2"/>
    <dgm:cxn modelId="{B0E8ABD2-607A-416A-A5B6-E6131E9D952F}" type="presParOf" srcId="{73FC7C6B-1AD5-4267-B141-951FCCEFA474}" destId="{049C1DEC-12C2-429D-89C0-A20D05464B36}" srcOrd="5" destOrd="0" presId="urn:microsoft.com/office/officeart/2005/8/layout/process2"/>
    <dgm:cxn modelId="{65C65F05-6DE8-4F59-9B5B-B68188770142}" type="presParOf" srcId="{049C1DEC-12C2-429D-89C0-A20D05464B36}" destId="{403A0B2F-580D-41B7-A709-13F727AE536B}" srcOrd="0" destOrd="0" presId="urn:microsoft.com/office/officeart/2005/8/layout/process2"/>
    <dgm:cxn modelId="{9BD03919-AAB5-4ECD-9659-C6EE3F79BE6A}" type="presParOf" srcId="{73FC7C6B-1AD5-4267-B141-951FCCEFA474}" destId="{DE703604-CEEB-4483-816C-A51166A0F796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8EDD4-727E-4991-910A-DA0C3AB136AF}">
      <dsp:nvSpPr>
        <dsp:cNvPr id="0" name=""/>
        <dsp:cNvSpPr/>
      </dsp:nvSpPr>
      <dsp:spPr>
        <a:xfrm>
          <a:off x="4095789" y="587"/>
          <a:ext cx="1714421" cy="6868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User signs up </a:t>
          </a:r>
        </a:p>
      </dsp:txBody>
      <dsp:txXfrm>
        <a:off x="4115906" y="20704"/>
        <a:ext cx="1674187" cy="646607"/>
      </dsp:txXfrm>
    </dsp:sp>
    <dsp:sp modelId="{C53D8B1D-AD56-40D4-B355-D178F814CF2E}">
      <dsp:nvSpPr>
        <dsp:cNvPr id="0" name=""/>
        <dsp:cNvSpPr/>
      </dsp:nvSpPr>
      <dsp:spPr>
        <a:xfrm rot="5400000">
          <a:off x="4824217" y="704599"/>
          <a:ext cx="257565" cy="3090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4860277" y="730356"/>
        <a:ext cx="185446" cy="180296"/>
      </dsp:txXfrm>
    </dsp:sp>
    <dsp:sp modelId="{50D28261-6388-4F0B-9792-84BDD4FF5A9E}">
      <dsp:nvSpPr>
        <dsp:cNvPr id="0" name=""/>
        <dsp:cNvSpPr/>
      </dsp:nvSpPr>
      <dsp:spPr>
        <a:xfrm>
          <a:off x="4095789" y="1030849"/>
          <a:ext cx="1714421" cy="6868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User Login</a:t>
          </a:r>
        </a:p>
      </dsp:txBody>
      <dsp:txXfrm>
        <a:off x="4115906" y="1050966"/>
        <a:ext cx="1674187" cy="646607"/>
      </dsp:txXfrm>
    </dsp:sp>
    <dsp:sp modelId="{C03224D7-89A2-4F3B-83DA-0EF01A24E2FE}">
      <dsp:nvSpPr>
        <dsp:cNvPr id="0" name=""/>
        <dsp:cNvSpPr/>
      </dsp:nvSpPr>
      <dsp:spPr>
        <a:xfrm rot="5400000">
          <a:off x="4824217" y="1734862"/>
          <a:ext cx="257565" cy="3090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4860277" y="1760619"/>
        <a:ext cx="185446" cy="180296"/>
      </dsp:txXfrm>
    </dsp:sp>
    <dsp:sp modelId="{6CF914A9-9C5B-40CB-B8BF-96D418CEB107}">
      <dsp:nvSpPr>
        <dsp:cNvPr id="0" name=""/>
        <dsp:cNvSpPr/>
      </dsp:nvSpPr>
      <dsp:spPr>
        <a:xfrm>
          <a:off x="4095789" y="2061112"/>
          <a:ext cx="1714421" cy="6868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User creates ADU</a:t>
          </a:r>
        </a:p>
      </dsp:txBody>
      <dsp:txXfrm>
        <a:off x="4115906" y="2081229"/>
        <a:ext cx="1674187" cy="646607"/>
      </dsp:txXfrm>
    </dsp:sp>
    <dsp:sp modelId="{45E220DD-5EA4-4775-AFE1-A8BB3DC38FC4}">
      <dsp:nvSpPr>
        <dsp:cNvPr id="0" name=""/>
        <dsp:cNvSpPr/>
      </dsp:nvSpPr>
      <dsp:spPr>
        <a:xfrm rot="5400000">
          <a:off x="4824217" y="2765125"/>
          <a:ext cx="257565" cy="3090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4860277" y="2790882"/>
        <a:ext cx="185446" cy="180296"/>
      </dsp:txXfrm>
    </dsp:sp>
    <dsp:sp modelId="{6EC9C87F-1F44-4CBA-A05F-90FA19BE8B84}">
      <dsp:nvSpPr>
        <dsp:cNvPr id="0" name=""/>
        <dsp:cNvSpPr/>
      </dsp:nvSpPr>
      <dsp:spPr>
        <a:xfrm>
          <a:off x="4095789" y="3091375"/>
          <a:ext cx="1714421" cy="6868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User schedules a Push</a:t>
          </a:r>
        </a:p>
      </dsp:txBody>
      <dsp:txXfrm>
        <a:off x="4115906" y="3111492"/>
        <a:ext cx="1674187" cy="646607"/>
      </dsp:txXfrm>
    </dsp:sp>
    <dsp:sp modelId="{00827206-96D0-4DDC-BCB1-4E89CC7AA38C}">
      <dsp:nvSpPr>
        <dsp:cNvPr id="0" name=""/>
        <dsp:cNvSpPr/>
      </dsp:nvSpPr>
      <dsp:spPr>
        <a:xfrm rot="5400000">
          <a:off x="4824217" y="3795388"/>
          <a:ext cx="257565" cy="3090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4860277" y="3821145"/>
        <a:ext cx="185446" cy="180296"/>
      </dsp:txXfrm>
    </dsp:sp>
    <dsp:sp modelId="{4452C0CE-3595-4BB2-8B32-69E6356AA4CC}">
      <dsp:nvSpPr>
        <dsp:cNvPr id="0" name=""/>
        <dsp:cNvSpPr/>
      </dsp:nvSpPr>
      <dsp:spPr>
        <a:xfrm>
          <a:off x="4095789" y="4121638"/>
          <a:ext cx="1714421" cy="6868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User logs out</a:t>
          </a:r>
        </a:p>
      </dsp:txBody>
      <dsp:txXfrm>
        <a:off x="4115906" y="4141755"/>
        <a:ext cx="1674187" cy="6466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8C839-F3C6-4B8D-A7CB-8ABFD0BE5C82}">
      <dsp:nvSpPr>
        <dsp:cNvPr id="0" name=""/>
        <dsp:cNvSpPr/>
      </dsp:nvSpPr>
      <dsp:spPr>
        <a:xfrm>
          <a:off x="3316728" y="2259"/>
          <a:ext cx="3272542" cy="840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ADU login Prompt  first time use</a:t>
          </a:r>
        </a:p>
      </dsp:txBody>
      <dsp:txXfrm>
        <a:off x="3341352" y="26883"/>
        <a:ext cx="3223294" cy="791465"/>
      </dsp:txXfrm>
    </dsp:sp>
    <dsp:sp modelId="{DD88740F-97AB-475F-AC97-9E2FE7A4CCF9}">
      <dsp:nvSpPr>
        <dsp:cNvPr id="0" name=""/>
        <dsp:cNvSpPr/>
      </dsp:nvSpPr>
      <dsp:spPr>
        <a:xfrm rot="5400000">
          <a:off x="4795366" y="863991"/>
          <a:ext cx="315267" cy="3783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4839503" y="895518"/>
        <a:ext cx="226993" cy="220687"/>
      </dsp:txXfrm>
    </dsp:sp>
    <dsp:sp modelId="{881EE342-197A-4924-AA98-EEDE45FE5392}">
      <dsp:nvSpPr>
        <dsp:cNvPr id="0" name=""/>
        <dsp:cNvSpPr/>
      </dsp:nvSpPr>
      <dsp:spPr>
        <a:xfrm>
          <a:off x="3316728" y="1263330"/>
          <a:ext cx="3272542" cy="840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Systems checks for new advertisements in the database</a:t>
          </a:r>
        </a:p>
      </dsp:txBody>
      <dsp:txXfrm>
        <a:off x="3341352" y="1287954"/>
        <a:ext cx="3223294" cy="791465"/>
      </dsp:txXfrm>
    </dsp:sp>
    <dsp:sp modelId="{59F3214E-3FBD-4B42-9C48-900E5FB2C8FF}">
      <dsp:nvSpPr>
        <dsp:cNvPr id="0" name=""/>
        <dsp:cNvSpPr/>
      </dsp:nvSpPr>
      <dsp:spPr>
        <a:xfrm rot="5400000">
          <a:off x="4795366" y="2125061"/>
          <a:ext cx="315267" cy="3783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4839503" y="2156588"/>
        <a:ext cx="226993" cy="220687"/>
      </dsp:txXfrm>
    </dsp:sp>
    <dsp:sp modelId="{F2974D51-F26F-4946-ACA3-330682FC69C4}">
      <dsp:nvSpPr>
        <dsp:cNvPr id="0" name=""/>
        <dsp:cNvSpPr/>
      </dsp:nvSpPr>
      <dsp:spPr>
        <a:xfrm>
          <a:off x="3316728" y="2524400"/>
          <a:ext cx="3272542" cy="840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Retrieves scheduled object from databases</a:t>
          </a:r>
        </a:p>
      </dsp:txBody>
      <dsp:txXfrm>
        <a:off x="3341352" y="2549024"/>
        <a:ext cx="3223294" cy="791465"/>
      </dsp:txXfrm>
    </dsp:sp>
    <dsp:sp modelId="{049C1DEC-12C2-429D-89C0-A20D05464B36}">
      <dsp:nvSpPr>
        <dsp:cNvPr id="0" name=""/>
        <dsp:cNvSpPr/>
      </dsp:nvSpPr>
      <dsp:spPr>
        <a:xfrm rot="5400000">
          <a:off x="4795366" y="3386131"/>
          <a:ext cx="315267" cy="3783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4839503" y="3417658"/>
        <a:ext cx="226993" cy="220687"/>
      </dsp:txXfrm>
    </dsp:sp>
    <dsp:sp modelId="{DE703604-CEEB-4483-816C-A51166A0F796}">
      <dsp:nvSpPr>
        <dsp:cNvPr id="0" name=""/>
        <dsp:cNvSpPr/>
      </dsp:nvSpPr>
      <dsp:spPr>
        <a:xfrm>
          <a:off x="3316728" y="3785470"/>
          <a:ext cx="3272542" cy="840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Displays Image</a:t>
          </a:r>
        </a:p>
      </dsp:txBody>
      <dsp:txXfrm>
        <a:off x="3341352" y="3810094"/>
        <a:ext cx="3223294" cy="791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1AB0-57F8-4F4E-95D8-3B4268B0AEEF}" type="datetimeFigureOut">
              <a:rPr lang="en-US" smtClean="0"/>
              <a:t>28-Aug-20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871B-C122-45F8-A9B4-B0DC88C59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88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1AB0-57F8-4F4E-95D8-3B4268B0AEEF}" type="datetimeFigureOut">
              <a:rPr lang="en-US" smtClean="0"/>
              <a:t>28-Aug-20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871B-C122-45F8-A9B4-B0DC88C59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5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1AB0-57F8-4F4E-95D8-3B4268B0AEEF}" type="datetimeFigureOut">
              <a:rPr lang="en-US" smtClean="0"/>
              <a:t>28-Aug-20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871B-C122-45F8-A9B4-B0DC88C5974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9937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1AB0-57F8-4F4E-95D8-3B4268B0AEEF}" type="datetimeFigureOut">
              <a:rPr lang="en-US" smtClean="0"/>
              <a:t>28-Aug-20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871B-C122-45F8-A9B4-B0DC88C59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51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1AB0-57F8-4F4E-95D8-3B4268B0AEEF}" type="datetimeFigureOut">
              <a:rPr lang="en-US" smtClean="0"/>
              <a:t>28-Aug-20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871B-C122-45F8-A9B4-B0DC88C5974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3877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1AB0-57F8-4F4E-95D8-3B4268B0AEEF}" type="datetimeFigureOut">
              <a:rPr lang="en-US" smtClean="0"/>
              <a:t>28-Aug-20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871B-C122-45F8-A9B4-B0DC88C59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98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1AB0-57F8-4F4E-95D8-3B4268B0AEEF}" type="datetimeFigureOut">
              <a:rPr lang="en-US" smtClean="0"/>
              <a:t>28-Aug-20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871B-C122-45F8-A9B4-B0DC88C59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49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1AB0-57F8-4F4E-95D8-3B4268B0AEEF}" type="datetimeFigureOut">
              <a:rPr lang="en-US" smtClean="0"/>
              <a:t>28-Aug-20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871B-C122-45F8-A9B4-B0DC88C59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9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1AB0-57F8-4F4E-95D8-3B4268B0AEEF}" type="datetimeFigureOut">
              <a:rPr lang="en-US" smtClean="0"/>
              <a:t>28-Aug-20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871B-C122-45F8-A9B4-B0DC88C59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9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1AB0-57F8-4F4E-95D8-3B4268B0AEEF}" type="datetimeFigureOut">
              <a:rPr lang="en-US" smtClean="0"/>
              <a:t>28-Aug-20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871B-C122-45F8-A9B4-B0DC88C59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2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1AB0-57F8-4F4E-95D8-3B4268B0AEEF}" type="datetimeFigureOut">
              <a:rPr lang="en-US" smtClean="0"/>
              <a:t>28-Aug-20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871B-C122-45F8-A9B4-B0DC88C59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0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1AB0-57F8-4F4E-95D8-3B4268B0AEEF}" type="datetimeFigureOut">
              <a:rPr lang="en-US" smtClean="0"/>
              <a:t>28-Aug-20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871B-C122-45F8-A9B4-B0DC88C59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2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1AB0-57F8-4F4E-95D8-3B4268B0AEEF}" type="datetimeFigureOut">
              <a:rPr lang="en-US" smtClean="0"/>
              <a:t>28-Aug-20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871B-C122-45F8-A9B4-B0DC88C59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6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1AB0-57F8-4F4E-95D8-3B4268B0AEEF}" type="datetimeFigureOut">
              <a:rPr lang="en-US" smtClean="0"/>
              <a:t>28-Aug-20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871B-C122-45F8-A9B4-B0DC88C59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51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1AB0-57F8-4F4E-95D8-3B4268B0AEEF}" type="datetimeFigureOut">
              <a:rPr lang="en-US" smtClean="0"/>
              <a:t>28-Aug-20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871B-C122-45F8-A9B4-B0DC88C59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8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1AB0-57F8-4F4E-95D8-3B4268B0AEEF}" type="datetimeFigureOut">
              <a:rPr lang="en-US" smtClean="0"/>
              <a:t>28-Aug-20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871B-C122-45F8-A9B4-B0DC88C59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5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41AB0-57F8-4F4E-95D8-3B4268B0AEEF}" type="datetimeFigureOut">
              <a:rPr lang="en-US" smtClean="0"/>
              <a:t>28-Aug-20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3B1871B-C122-45F8-A9B4-B0DC88C59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9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DAFC7-B6C7-4764-8821-2E1FD1FC6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715190"/>
            <a:ext cx="8791575" cy="1056393"/>
          </a:xfrm>
        </p:spPr>
        <p:txBody>
          <a:bodyPr/>
          <a:lstStyle/>
          <a:p>
            <a:pPr algn="ctr"/>
            <a:r>
              <a:rPr lang="en-US" dirty="0"/>
              <a:t>STUDENT ATTENDACE TRACKING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1F082-8265-4E70-9533-C9FBFE2AC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2444044"/>
            <a:ext cx="8791575" cy="77805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 : Henry Mutua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E43EC9F-EA45-4DD4-92EA-9F9C60A581C9}"/>
              </a:ext>
            </a:extLst>
          </p:cNvPr>
          <p:cNvSpPr txBox="1">
            <a:spLocks/>
          </p:cNvSpPr>
          <p:nvPr/>
        </p:nvSpPr>
        <p:spPr>
          <a:xfrm>
            <a:off x="1700212" y="3510624"/>
            <a:ext cx="8791575" cy="778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Registration Number </a:t>
            </a:r>
            <a:r>
              <a:rPr lang="en-US">
                <a:solidFill>
                  <a:schemeClr val="tx1"/>
                </a:solidFill>
              </a:rPr>
              <a:t>: Sc211/1163/2016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C4FCDA0-B271-487C-8BF2-CFF1E705D914}"/>
              </a:ext>
            </a:extLst>
          </p:cNvPr>
          <p:cNvSpPr txBox="1">
            <a:spLocks/>
          </p:cNvSpPr>
          <p:nvPr/>
        </p:nvSpPr>
        <p:spPr>
          <a:xfrm>
            <a:off x="1700212" y="4600664"/>
            <a:ext cx="8791575" cy="778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Supervisor: Dr. Geoffrey Mariga</a:t>
            </a:r>
          </a:p>
        </p:txBody>
      </p:sp>
    </p:spTree>
    <p:extLst>
      <p:ext uri="{BB962C8B-B14F-4D97-AF65-F5344CB8AC3E}">
        <p14:creationId xmlns:p14="http://schemas.microsoft.com/office/powerpoint/2010/main" val="3396024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AA07-F93D-411E-9421-4D9297FC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10518"/>
            <a:ext cx="9905998" cy="420060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 and 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B760C-941E-41D1-A0B6-EE3A6C2E4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30578"/>
            <a:ext cx="9905999" cy="5260623"/>
          </a:xfrm>
        </p:spPr>
        <p:txBody>
          <a:bodyPr/>
          <a:lstStyle/>
          <a:p>
            <a:r>
              <a:rPr lang="en-US" dirty="0"/>
              <a:t>Having achieved my general objective of developing a digital content delivery system, developing a full solution where Arduino Zero W would be used as the display component is now halfway done as the system can receive and deliver digital content over a network.</a:t>
            </a:r>
          </a:p>
          <a:p>
            <a:r>
              <a:rPr lang="en-US" dirty="0"/>
              <a:t>In future works, I aim to incorporate a billing system that would allow owners of the full solution to receive payments from advertisers whenever they display their </a:t>
            </a:r>
            <a:r>
              <a:rPr lang="en-US" dirty="0" err="1"/>
              <a:t>advertisments</a:t>
            </a:r>
            <a:r>
              <a:rPr lang="en-US" dirty="0"/>
              <a:t> on their premises, as well as evolve the system to accept video formats as well.</a:t>
            </a:r>
          </a:p>
        </p:txBody>
      </p:sp>
    </p:spTree>
    <p:extLst>
      <p:ext uri="{BB962C8B-B14F-4D97-AF65-F5344CB8AC3E}">
        <p14:creationId xmlns:p14="http://schemas.microsoft.com/office/powerpoint/2010/main" val="1010504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5E311-41A0-4FCC-A530-A8F4CE599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779" y="2421044"/>
            <a:ext cx="1335474" cy="1493556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95734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56E6-17C0-4505-A048-CC8C80AC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3" y="483051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dirty="0"/>
              <a:t>Background of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7025E-860C-464F-94A4-795B57A35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3" y="1194396"/>
            <a:ext cx="10302344" cy="58363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61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43BE-49EC-4DB0-B55D-32EF08E08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795B4-3F35-4C40-950F-4633483D7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156" y="1174044"/>
            <a:ext cx="9986255" cy="461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online advertising industry has seen a surge in uptake and application of digital content in marketing campaigns and strategies, however with the information overload on users together with unethical advertising practices such as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advertorials,kick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-through ads and in-text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advertising,users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turning to adblockers, a trend which puts the effectiveness of online advertising to question, if it continues to rise. There is therefore need to undertake a research on how to go about circumventing the negative effects adblockers would have on the online advertising industry. </a:t>
            </a:r>
          </a:p>
        </p:txBody>
      </p:sp>
    </p:spTree>
    <p:extLst>
      <p:ext uri="{BB962C8B-B14F-4D97-AF65-F5344CB8AC3E}">
        <p14:creationId xmlns:p14="http://schemas.microsoft.com/office/powerpoint/2010/main" val="220183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56FF7-BA74-4CA9-8836-39E7422E4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93845"/>
            <a:ext cx="9905998" cy="5442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General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F87CC-052E-473B-9B83-B5615248E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238083"/>
            <a:ext cx="9905999" cy="139222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 develop a digital content delivery system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9429942-11EE-4EF3-AA66-2921E3BCD4F0}"/>
              </a:ext>
            </a:extLst>
          </p:cNvPr>
          <p:cNvSpPr txBox="1">
            <a:spLocks/>
          </p:cNvSpPr>
          <p:nvPr/>
        </p:nvSpPr>
        <p:spPr>
          <a:xfrm>
            <a:off x="1141412" y="226679"/>
            <a:ext cx="9905998" cy="54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26E8219-7DE6-413E-A79F-F3F5AD637316}"/>
              </a:ext>
            </a:extLst>
          </p:cNvPr>
          <p:cNvSpPr txBox="1">
            <a:spLocks/>
          </p:cNvSpPr>
          <p:nvPr/>
        </p:nvSpPr>
        <p:spPr>
          <a:xfrm>
            <a:off x="1141410" y="2630311"/>
            <a:ext cx="9905998" cy="54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specific Objectives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2C2781C-9F02-4B9B-98B3-1D425A0A4DE4}"/>
              </a:ext>
            </a:extLst>
          </p:cNvPr>
          <p:cNvSpPr txBox="1">
            <a:spLocks/>
          </p:cNvSpPr>
          <p:nvPr/>
        </p:nvSpPr>
        <p:spPr>
          <a:xfrm>
            <a:off x="1141410" y="3174549"/>
            <a:ext cx="9905999" cy="2650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To analyze the requirements for a system to deliver digital content</a:t>
            </a:r>
          </a:p>
          <a:p>
            <a:r>
              <a:rPr lang="en-US" dirty="0">
                <a:solidFill>
                  <a:schemeClr val="bg1"/>
                </a:solidFill>
              </a:rPr>
              <a:t>To design a digital content delivery system</a:t>
            </a:r>
          </a:p>
          <a:p>
            <a:r>
              <a:rPr lang="en-US" dirty="0">
                <a:solidFill>
                  <a:schemeClr val="bg1"/>
                </a:solidFill>
              </a:rPr>
              <a:t>To develop core components of the system	</a:t>
            </a:r>
          </a:p>
          <a:p>
            <a:r>
              <a:rPr lang="en-US" dirty="0">
                <a:solidFill>
                  <a:schemeClr val="bg1"/>
                </a:solidFill>
              </a:rPr>
              <a:t>To implement the digital content delivery system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52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C267-36D8-4F6D-8F92-763185331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747438"/>
          </a:xfrm>
        </p:spPr>
        <p:txBody>
          <a:bodyPr/>
          <a:lstStyle/>
          <a:p>
            <a:r>
              <a:rPr lang="en-US" dirty="0"/>
              <a:t>RELATED WORKS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F2258AB-D1D6-4959-B821-B31F29FF0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261207"/>
              </p:ext>
            </p:extLst>
          </p:nvPr>
        </p:nvGraphicFramePr>
        <p:xfrm>
          <a:off x="441857" y="575736"/>
          <a:ext cx="10607142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853">
                  <a:extLst>
                    <a:ext uri="{9D8B030D-6E8A-4147-A177-3AD203B41FA5}">
                      <a16:colId xmlns:a16="http://schemas.microsoft.com/office/drawing/2014/main" val="3355329150"/>
                    </a:ext>
                  </a:extLst>
                </a:gridCol>
                <a:gridCol w="3300000">
                  <a:extLst>
                    <a:ext uri="{9D8B030D-6E8A-4147-A177-3AD203B41FA5}">
                      <a16:colId xmlns:a16="http://schemas.microsoft.com/office/drawing/2014/main" val="4245061145"/>
                    </a:ext>
                  </a:extLst>
                </a:gridCol>
                <a:gridCol w="3532504">
                  <a:extLst>
                    <a:ext uri="{9D8B030D-6E8A-4147-A177-3AD203B41FA5}">
                      <a16:colId xmlns:a16="http://schemas.microsoft.com/office/drawing/2014/main" val="4264107632"/>
                    </a:ext>
                  </a:extLst>
                </a:gridCol>
                <a:gridCol w="2651785">
                  <a:extLst>
                    <a:ext uri="{9D8B030D-6E8A-4147-A177-3AD203B41FA5}">
                      <a16:colId xmlns:a16="http://schemas.microsoft.com/office/drawing/2014/main" val="4229016572"/>
                    </a:ext>
                  </a:extLst>
                </a:gridCol>
              </a:tblGrid>
              <a:tr h="166033">
                <a:tc>
                  <a:txBody>
                    <a:bodyPr/>
                    <a:lstStyle/>
                    <a:p>
                      <a:r>
                        <a:rPr lang="en-US" dirty="0"/>
                        <a:t>S/No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962571"/>
                  </a:ext>
                </a:extLst>
              </a:tr>
              <a:tr h="41508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 Shen-Orr, Eli Hibshoosh, Steve Epstein, Stephanie Wald, Yaakov Belenky, Yigal Shapiro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Introduced an automatic payment mechanism for purchasing Digital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171165"/>
                  </a:ext>
                </a:extLst>
              </a:tr>
              <a:tr h="66413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Colins </a:t>
                      </a:r>
                      <a:r>
                        <a:rPr lang="en-US" dirty="0" err="1"/>
                        <a:t>Jeavons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system includes a computer program product for determining  relevance of the advertising content with regard to a selected item of editorial 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642305"/>
                  </a:ext>
                </a:extLst>
              </a:tr>
              <a:tr h="91318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Binzhen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Zhang, Kum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Shiong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Comprises of a plurality of communication devices and a content server is provided. Each of the plurality of communication devices has a display panel for enabling haptic interaction with data displayed thereon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882938"/>
                  </a:ext>
                </a:extLst>
              </a:tr>
              <a:tr h="53960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Rick Kay, Gregory B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Temmkin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Mathew L Olson, David J Hendrickson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billing system tracks the bill for each unit in the multiple unit environment, based on the accessed digital 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717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499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43A1-61B2-4DA3-BBDA-F7BC57C93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1807"/>
            <a:ext cx="9905998" cy="668415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5269D-3B09-4925-B4B4-BE431E8E8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90222"/>
            <a:ext cx="9905999" cy="5000979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>
                <a:solidFill>
                  <a:schemeClr val="bg1"/>
                </a:solidFill>
              </a:rPr>
              <a:t>n my project I utilize a Php framework called </a:t>
            </a:r>
            <a:r>
              <a:rPr lang="en-US" dirty="0" err="1">
                <a:solidFill>
                  <a:schemeClr val="bg1"/>
                </a:solidFill>
              </a:rPr>
              <a:t>Codeigniter</a:t>
            </a:r>
            <a:r>
              <a:rPr lang="en-US" dirty="0">
                <a:solidFill>
                  <a:schemeClr val="bg1"/>
                </a:solidFill>
              </a:rPr>
              <a:t> to develop the user </a:t>
            </a:r>
            <a:r>
              <a:rPr lang="en-US" dirty="0" err="1">
                <a:solidFill>
                  <a:schemeClr val="bg1"/>
                </a:solidFill>
              </a:rPr>
              <a:t>login,signup</a:t>
            </a:r>
            <a:r>
              <a:rPr lang="en-US" dirty="0">
                <a:solidFill>
                  <a:schemeClr val="bg1"/>
                </a:solidFill>
              </a:rPr>
              <a:t> and advertisement scheduling interface.</a:t>
            </a:r>
          </a:p>
          <a:p>
            <a:r>
              <a:rPr lang="en-US" dirty="0">
                <a:solidFill>
                  <a:schemeClr val="bg1"/>
                </a:solidFill>
              </a:rPr>
              <a:t>I test the web application using an apache local server installed through the </a:t>
            </a:r>
            <a:r>
              <a:rPr lang="en-US" dirty="0" err="1">
                <a:solidFill>
                  <a:schemeClr val="bg1"/>
                </a:solidFill>
              </a:rPr>
              <a:t>wamp</a:t>
            </a:r>
            <a:r>
              <a:rPr lang="en-US" dirty="0">
                <a:solidFill>
                  <a:schemeClr val="bg1"/>
                </a:solidFill>
              </a:rPr>
              <a:t> suite.</a:t>
            </a:r>
          </a:p>
          <a:p>
            <a:r>
              <a:rPr lang="en-US" dirty="0">
                <a:solidFill>
                  <a:schemeClr val="bg1"/>
                </a:solidFill>
              </a:rPr>
              <a:t>To simulate the working of the Arduino Zero W as a display tool for content over a network, I develop a simple GU in python that accesses the database and retrieves scheduled </a:t>
            </a:r>
            <a:r>
              <a:rPr lang="en-US" dirty="0" err="1">
                <a:solidFill>
                  <a:schemeClr val="bg1"/>
                </a:solidFill>
              </a:rPr>
              <a:t>advertisments</a:t>
            </a:r>
            <a:r>
              <a:rPr lang="en-US" dirty="0">
                <a:solidFill>
                  <a:schemeClr val="bg1"/>
                </a:solidFill>
              </a:rPr>
              <a:t> to display.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98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5DCE-D13B-4B28-93AD-E2523EBFA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44026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ANalysis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C2B6E8-14A8-4C49-8D7B-B09049AB6F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825757"/>
              </p:ext>
            </p:extLst>
          </p:nvPr>
        </p:nvGraphicFramePr>
        <p:xfrm>
          <a:off x="1141413" y="982133"/>
          <a:ext cx="9906000" cy="480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D074D9E5-EF7D-404C-B2C2-7022B2D7B4EF}"/>
              </a:ext>
            </a:extLst>
          </p:cNvPr>
          <p:cNvSpPr txBox="1">
            <a:spLocks/>
          </p:cNvSpPr>
          <p:nvPr/>
        </p:nvSpPr>
        <p:spPr>
          <a:xfrm>
            <a:off x="1141412" y="491066"/>
            <a:ext cx="9905998" cy="440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3591531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40BD-2FB7-4156-A60D-32EF385F5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101" y="135467"/>
            <a:ext cx="9905998" cy="47413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SYSTem</a:t>
            </a:r>
            <a:r>
              <a:rPr lang="en-US" dirty="0"/>
              <a:t> flowchart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6C8C04-6D01-4E62-9DAB-7FAA935CEA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7053162"/>
              </p:ext>
            </p:extLst>
          </p:nvPr>
        </p:nvGraphicFramePr>
        <p:xfrm>
          <a:off x="1141413" y="1162756"/>
          <a:ext cx="9906000" cy="4628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5412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5903-EBC0-4ABA-AD14-C931276AB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745067"/>
          </a:xfrm>
        </p:spPr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58D0C38-098B-4143-94E6-E3549A4B4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559" t="11958" r="22009" b="10732"/>
          <a:stretch/>
        </p:blipFill>
        <p:spPr>
          <a:xfrm>
            <a:off x="1981377" y="745067"/>
            <a:ext cx="7788980" cy="509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864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278</TotalTime>
  <Words>524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Trebuchet MS</vt:lpstr>
      <vt:lpstr>Wingdings 3</vt:lpstr>
      <vt:lpstr>Facet</vt:lpstr>
      <vt:lpstr>STUDENT ATTENDACE TRACKING SYSTEM</vt:lpstr>
      <vt:lpstr>Background of the study</vt:lpstr>
      <vt:lpstr>Problem Statement</vt:lpstr>
      <vt:lpstr>General Objectives</vt:lpstr>
      <vt:lpstr>RELATED WORKS</vt:lpstr>
      <vt:lpstr>Methodology</vt:lpstr>
      <vt:lpstr>ANalysis</vt:lpstr>
      <vt:lpstr>SYSTem flowchart</vt:lpstr>
      <vt:lpstr>Design</vt:lpstr>
      <vt:lpstr>Conclusion and future works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microads</dc:title>
  <dc:creator>Jonathan Mburu</dc:creator>
  <cp:lastModifiedBy>Jonathan Mburu</cp:lastModifiedBy>
  <cp:revision>40</cp:revision>
  <dcterms:created xsi:type="dcterms:W3CDTF">2020-08-27T11:48:20Z</dcterms:created>
  <dcterms:modified xsi:type="dcterms:W3CDTF">2020-08-28T05:22:18Z</dcterms:modified>
</cp:coreProperties>
</file>