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5" r:id="rId13"/>
    <p:sldId id="263" r:id="rId14"/>
    <p:sldId id="266" r:id="rId15"/>
    <p:sldId id="280" r:id="rId16"/>
    <p:sldId id="268" r:id="rId17"/>
    <p:sldId id="269" r:id="rId18"/>
    <p:sldId id="270" r:id="rId19"/>
    <p:sldId id="273" r:id="rId20"/>
    <p:sldId id="272" r:id="rId21"/>
    <p:sldId id="271" r:id="rId22"/>
    <p:sldId id="274" r:id="rId23"/>
    <p:sldId id="275" r:id="rId24"/>
    <p:sldId id="276" r:id="rId25"/>
    <p:sldId id="279" r:id="rId26"/>
    <p:sldId id="277" r:id="rId27"/>
    <p:sldId id="264" r:id="rId28"/>
    <p:sldId id="278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/>
    <p:restoredTop sz="91607" autoAdjust="0"/>
  </p:normalViewPr>
  <p:slideViewPr>
    <p:cSldViewPr snapToGrid="0" snapToObjects="1">
      <p:cViewPr varScale="1">
        <p:scale>
          <a:sx n="102" d="100"/>
          <a:sy n="102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43149-84B8-4408-8C4D-1DC0B5CA274E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39759-DEF1-4AC3-AFFD-B2C6AC67248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131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Stel jezelf voor! Promotors!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302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85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603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Security is build in, score per categorie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15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 dit project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0008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Issues? Dingen die wel vlot gingen. Hoe PXL geholpen heeft cloud dingen tijdens de opleiding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24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Meer dan IT: Solutions, oplossingen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66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Gebruik PHP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925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970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29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549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8318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06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9759-DEF1-4AC3-AFFD-B2C6AC672486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846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inslide me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41E9F79-6C5A-9F42-91C7-1AD86539D9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2" t="24889" r="21153" b="14889"/>
          <a:stretch/>
        </p:blipFill>
        <p:spPr>
          <a:xfrm>
            <a:off x="4490830" y="1411357"/>
            <a:ext cx="3210339" cy="2693504"/>
          </a:xfrm>
          <a:prstGeom prst="rect">
            <a:avLst/>
          </a:prstGeom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FAE58E89-8952-40A4-9A80-697A3FBC0E12}"/>
              </a:ext>
            </a:extLst>
          </p:cNvPr>
          <p:cNvSpPr/>
          <p:nvPr userDrawn="1"/>
        </p:nvSpPr>
        <p:spPr>
          <a:xfrm>
            <a:off x="0" y="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B6CF4E4-9959-2448-824E-7737BB4CFD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7" y="4452095"/>
            <a:ext cx="9144000" cy="506895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 dirty="0"/>
              <a:t>.Zet hier de titel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CCC1CD5-7B35-844E-8D9B-A91EB8C640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8" name="Vrije vorm 17">
            <a:extLst>
              <a:ext uri="{FF2B5EF4-FFF2-40B4-BE49-F238E27FC236}">
                <a16:creationId xmlns:a16="http://schemas.microsoft.com/office/drawing/2014/main" id="{3021D269-93B4-3B40-A901-D37E121CCF3C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AE04BDB-8881-C640-93D5-E540C5DA9D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476" y="5162628"/>
            <a:ext cx="5051041" cy="78105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0" i="0">
                <a:latin typeface="Barlow Light" pitchFamily="2" charset="77"/>
              </a:defRPr>
            </a:lvl1pPr>
          </a:lstStyle>
          <a:p>
            <a:pPr lvl="0"/>
            <a:r>
              <a:rPr lang="nl-BE" sz="2400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51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 + foto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afbeelding 3">
            <a:extLst>
              <a:ext uri="{FF2B5EF4-FFF2-40B4-BE49-F238E27FC236}">
                <a16:creationId xmlns:a16="http://schemas.microsoft.com/office/drawing/2014/main" id="{39581212-D60A-FE4F-B349-3B816E3BE2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3950" y="0"/>
            <a:ext cx="598805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F784D07F-7377-E44D-8791-10DCCAD74A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4" name="Vrije vorm 13">
            <a:extLst>
              <a:ext uri="{FF2B5EF4-FFF2-40B4-BE49-F238E27FC236}">
                <a16:creationId xmlns:a16="http://schemas.microsoft.com/office/drawing/2014/main" id="{090794A8-BC08-224C-A454-631BAFD63DF7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90283E73-741C-8B41-9E77-DA36761E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91" y="996799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ijdelijke aanduiding voor tekst 33">
            <a:extLst>
              <a:ext uri="{FF2B5EF4-FFF2-40B4-BE49-F238E27FC236}">
                <a16:creationId xmlns:a16="http://schemas.microsoft.com/office/drawing/2014/main" id="{07E913FF-5884-1345-8A93-28EEF8677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394" y="2474762"/>
            <a:ext cx="4628745" cy="3640288"/>
          </a:xfrm>
        </p:spPr>
        <p:txBody>
          <a:bodyPr>
            <a:normAutofit/>
          </a:bodyPr>
          <a:lstStyle>
            <a:lvl1pPr marL="285750" indent="-285750">
              <a:buClr>
                <a:srgbClr val="FF00FF"/>
              </a:buClr>
              <a:buFont typeface="Wingdings" panose="05000000000000000000" pitchFamily="2" charset="2"/>
              <a:buChar char="§"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98884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kst + foto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3">
            <a:extLst>
              <a:ext uri="{FF2B5EF4-FFF2-40B4-BE49-F238E27FC236}">
                <a16:creationId xmlns:a16="http://schemas.microsoft.com/office/drawing/2014/main" id="{360E6A6F-9770-B245-BA2B-C71EE28B5C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3950" y="0"/>
            <a:ext cx="598805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090794A8-BC08-224C-A454-631BAFD63DF7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944D762C-10D2-C245-A0C1-2A4AACF84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8" y="6673080"/>
            <a:ext cx="126933" cy="100800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E217A6F3-B724-BC49-A81E-F829D6E3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91" y="996799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ijdelijke aanduiding voor tekst 33">
            <a:extLst>
              <a:ext uri="{FF2B5EF4-FFF2-40B4-BE49-F238E27FC236}">
                <a16:creationId xmlns:a16="http://schemas.microsoft.com/office/drawing/2014/main" id="{18B929F8-47D2-5E4F-9DF1-607CC4656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394" y="2474762"/>
            <a:ext cx="4628745" cy="3640288"/>
          </a:xfrm>
        </p:spPr>
        <p:txBody>
          <a:bodyPr>
            <a:normAutofit/>
          </a:bodyPr>
          <a:lstStyle>
            <a:lvl1pPr marL="285750" indent="-285750">
              <a:buClr>
                <a:srgbClr val="FF00FF"/>
              </a:buClr>
              <a:buFont typeface="Wingdings" panose="05000000000000000000" pitchFamily="2" charset="2"/>
              <a:buChar char="§"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09601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geel vlak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3">
            <a:extLst>
              <a:ext uri="{FF2B5EF4-FFF2-40B4-BE49-F238E27FC236}">
                <a16:creationId xmlns:a16="http://schemas.microsoft.com/office/drawing/2014/main" id="{3A0FD3B4-DF70-5A48-8F4F-27F2B46034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0" y="0"/>
            <a:ext cx="598805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6A636BE2-C21E-4CCA-899F-20EAFDD2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73" y="566455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7015970-7EE1-4AA4-87A3-92ADC4BF9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76" y="2077243"/>
            <a:ext cx="4619342" cy="4125251"/>
          </a:xfrm>
        </p:spPr>
        <p:txBody>
          <a:bodyPr/>
          <a:lstStyle>
            <a:lvl1pPr marL="228600" indent="-228600">
              <a:buClr>
                <a:srgbClr val="FF00FF"/>
              </a:buClr>
              <a:buFont typeface="Wingdings" pitchFamily="2" charset="2"/>
              <a:buChar char="§"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D5B6D50-182C-9A4A-9AEA-36CE48D01D4E}"/>
              </a:ext>
            </a:extLst>
          </p:cNvPr>
          <p:cNvSpPr/>
          <p:nvPr userDrawn="1"/>
        </p:nvSpPr>
        <p:spPr>
          <a:xfrm>
            <a:off x="6219928" y="0"/>
            <a:ext cx="144000" cy="3657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DCBC5B2-D6FA-8E46-A7D0-B7DBDE0815A5}"/>
              </a:ext>
            </a:extLst>
          </p:cNvPr>
          <p:cNvSpPr/>
          <p:nvPr userDrawn="1"/>
        </p:nvSpPr>
        <p:spPr>
          <a:xfrm>
            <a:off x="6370682" y="3657600"/>
            <a:ext cx="144000" cy="14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67855FB-166A-EA43-B583-B93646980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3" name="Vrije vorm 12">
            <a:extLst>
              <a:ext uri="{FF2B5EF4-FFF2-40B4-BE49-F238E27FC236}">
                <a16:creationId xmlns:a16="http://schemas.microsoft.com/office/drawing/2014/main" id="{0112F9C6-CE4D-2C4F-91B3-5ACCDDBC6636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69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+ Foto + wit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3">
            <a:extLst>
              <a:ext uri="{FF2B5EF4-FFF2-40B4-BE49-F238E27FC236}">
                <a16:creationId xmlns:a16="http://schemas.microsoft.com/office/drawing/2014/main" id="{3A0FD3B4-DF70-5A48-8F4F-27F2B46034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0" y="0"/>
            <a:ext cx="598805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6A636BE2-C21E-4CCA-899F-20EAFDD2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73" y="566455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7015970-7EE1-4AA4-87A3-92ADC4BF9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76" y="2077243"/>
            <a:ext cx="4619342" cy="4125251"/>
          </a:xfrm>
        </p:spPr>
        <p:txBody>
          <a:bodyPr/>
          <a:lstStyle>
            <a:lvl1pPr marL="228600" indent="-228600">
              <a:buClr>
                <a:srgbClr val="FF00FF"/>
              </a:buClr>
              <a:buFont typeface="Wingdings" pitchFamily="2" charset="2"/>
              <a:buChar char="§"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D5B6D50-182C-9A4A-9AEA-36CE48D01D4E}"/>
              </a:ext>
            </a:extLst>
          </p:cNvPr>
          <p:cNvSpPr/>
          <p:nvPr userDrawn="1"/>
        </p:nvSpPr>
        <p:spPr>
          <a:xfrm>
            <a:off x="6219928" y="0"/>
            <a:ext cx="1440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DCBC5B2-D6FA-8E46-A7D0-B7DBDE0815A5}"/>
              </a:ext>
            </a:extLst>
          </p:cNvPr>
          <p:cNvSpPr/>
          <p:nvPr userDrawn="1"/>
        </p:nvSpPr>
        <p:spPr>
          <a:xfrm>
            <a:off x="6370682" y="3657600"/>
            <a:ext cx="144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67855FB-166A-EA43-B583-B93646980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3" name="Vrije vorm 12">
            <a:extLst>
              <a:ext uri="{FF2B5EF4-FFF2-40B4-BE49-F238E27FC236}">
                <a16:creationId xmlns:a16="http://schemas.microsoft.com/office/drawing/2014/main" id="{0112F9C6-CE4D-2C4F-91B3-5ACCDDBC6636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550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+ geel vlak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3">
            <a:extLst>
              <a:ext uri="{FF2B5EF4-FFF2-40B4-BE49-F238E27FC236}">
                <a16:creationId xmlns:a16="http://schemas.microsoft.com/office/drawing/2014/main" id="{3A0FD3B4-DF70-5A48-8F4F-27F2B46034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0" y="0"/>
            <a:ext cx="598805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6A636BE2-C21E-4CCA-899F-20EAFDD2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73" y="566455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7015970-7EE1-4AA4-87A3-92ADC4BF9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76" y="2077243"/>
            <a:ext cx="4619342" cy="4125251"/>
          </a:xfrm>
        </p:spPr>
        <p:txBody>
          <a:bodyPr/>
          <a:lstStyle>
            <a:lvl1pPr marL="228600" indent="-228600">
              <a:buClr>
                <a:srgbClr val="FF00FF"/>
              </a:buClr>
              <a:buFont typeface="Wingdings" pitchFamily="2" charset="2"/>
              <a:buChar char="§"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D5B6D50-182C-9A4A-9AEA-36CE48D01D4E}"/>
              </a:ext>
            </a:extLst>
          </p:cNvPr>
          <p:cNvSpPr/>
          <p:nvPr userDrawn="1"/>
        </p:nvSpPr>
        <p:spPr>
          <a:xfrm>
            <a:off x="6219928" y="0"/>
            <a:ext cx="144000" cy="3657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DCBC5B2-D6FA-8E46-A7D0-B7DBDE0815A5}"/>
              </a:ext>
            </a:extLst>
          </p:cNvPr>
          <p:cNvSpPr/>
          <p:nvPr userDrawn="1"/>
        </p:nvSpPr>
        <p:spPr>
          <a:xfrm>
            <a:off x="6370682" y="3657600"/>
            <a:ext cx="144000" cy="14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id="{3C82039A-C4F6-9248-BD68-BB63C745B724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EEB326B-1450-534B-8BBA-DA69BF5FEC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2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+ Foto + wit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3">
            <a:extLst>
              <a:ext uri="{FF2B5EF4-FFF2-40B4-BE49-F238E27FC236}">
                <a16:creationId xmlns:a16="http://schemas.microsoft.com/office/drawing/2014/main" id="{3A0FD3B4-DF70-5A48-8F4F-27F2B46034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0" y="0"/>
            <a:ext cx="598805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6A636BE2-C21E-4CCA-899F-20EAFDD2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73" y="566455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7015970-7EE1-4AA4-87A3-92ADC4BF9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76" y="2077243"/>
            <a:ext cx="4619342" cy="4125251"/>
          </a:xfrm>
        </p:spPr>
        <p:txBody>
          <a:bodyPr/>
          <a:lstStyle>
            <a:lvl1pPr marL="228600" indent="-228600">
              <a:buClr>
                <a:srgbClr val="FF00FF"/>
              </a:buClr>
              <a:buFont typeface="Wingdings" pitchFamily="2" charset="2"/>
              <a:buChar char="§"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D5B6D50-182C-9A4A-9AEA-36CE48D01D4E}"/>
              </a:ext>
            </a:extLst>
          </p:cNvPr>
          <p:cNvSpPr/>
          <p:nvPr userDrawn="1"/>
        </p:nvSpPr>
        <p:spPr>
          <a:xfrm>
            <a:off x="6219928" y="0"/>
            <a:ext cx="1440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DCBC5B2-D6FA-8E46-A7D0-B7DBDE0815A5}"/>
              </a:ext>
            </a:extLst>
          </p:cNvPr>
          <p:cNvSpPr/>
          <p:nvPr userDrawn="1"/>
        </p:nvSpPr>
        <p:spPr>
          <a:xfrm>
            <a:off x="6370682" y="3657600"/>
            <a:ext cx="144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id="{10B83465-4541-4945-B22B-23C11FAAA47A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3249481-8D38-C541-85B3-A0476121AF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72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+ geel vlak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3">
            <a:extLst>
              <a:ext uri="{FF2B5EF4-FFF2-40B4-BE49-F238E27FC236}">
                <a16:creationId xmlns:a16="http://schemas.microsoft.com/office/drawing/2014/main" id="{3A0FD3B4-DF70-5A48-8F4F-27F2B46034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0" y="0"/>
            <a:ext cx="598805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6A636BE2-C21E-4CCA-899F-20EAFDD2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73" y="566455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7015970-7EE1-4AA4-87A3-92ADC4BF9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76" y="2077243"/>
            <a:ext cx="4619342" cy="4125251"/>
          </a:xfrm>
        </p:spPr>
        <p:txBody>
          <a:bodyPr/>
          <a:lstStyle>
            <a:lvl1pPr marL="228600" indent="-228600">
              <a:buClr>
                <a:srgbClr val="FF00FF"/>
              </a:buClr>
              <a:buFont typeface="Wingdings" pitchFamily="2" charset="2"/>
              <a:buChar char="§"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D5B6D50-182C-9A4A-9AEA-36CE48D01D4E}"/>
              </a:ext>
            </a:extLst>
          </p:cNvPr>
          <p:cNvSpPr/>
          <p:nvPr userDrawn="1"/>
        </p:nvSpPr>
        <p:spPr>
          <a:xfrm>
            <a:off x="6219928" y="0"/>
            <a:ext cx="144000" cy="3657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DCBC5B2-D6FA-8E46-A7D0-B7DBDE0815A5}"/>
              </a:ext>
            </a:extLst>
          </p:cNvPr>
          <p:cNvSpPr/>
          <p:nvPr userDrawn="1"/>
        </p:nvSpPr>
        <p:spPr>
          <a:xfrm>
            <a:off x="6370682" y="3657600"/>
            <a:ext cx="144000" cy="14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90C6E2DE-B720-3047-8D9F-2AFC0D036250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516E1590-7AD5-9842-9081-6C0B102F7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8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29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+ Foto + wit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3">
            <a:extLst>
              <a:ext uri="{FF2B5EF4-FFF2-40B4-BE49-F238E27FC236}">
                <a16:creationId xmlns:a16="http://schemas.microsoft.com/office/drawing/2014/main" id="{3A0FD3B4-DF70-5A48-8F4F-27F2B46034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0" y="0"/>
            <a:ext cx="598805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6A636BE2-C21E-4CCA-899F-20EAFDD2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73" y="566455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7015970-7EE1-4AA4-87A3-92ADC4BF9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76" y="2077243"/>
            <a:ext cx="4619342" cy="4125251"/>
          </a:xfrm>
        </p:spPr>
        <p:txBody>
          <a:bodyPr/>
          <a:lstStyle>
            <a:lvl1pPr marL="228600" indent="-228600">
              <a:buClr>
                <a:srgbClr val="FF00FF"/>
              </a:buClr>
              <a:buFont typeface="Wingdings" pitchFamily="2" charset="2"/>
              <a:buChar char="§"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D5B6D50-182C-9A4A-9AEA-36CE48D01D4E}"/>
              </a:ext>
            </a:extLst>
          </p:cNvPr>
          <p:cNvSpPr/>
          <p:nvPr userDrawn="1"/>
        </p:nvSpPr>
        <p:spPr>
          <a:xfrm>
            <a:off x="6219928" y="0"/>
            <a:ext cx="1440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DCBC5B2-D6FA-8E46-A7D0-B7DBDE0815A5}"/>
              </a:ext>
            </a:extLst>
          </p:cNvPr>
          <p:cNvSpPr/>
          <p:nvPr userDrawn="1"/>
        </p:nvSpPr>
        <p:spPr>
          <a:xfrm>
            <a:off x="6370682" y="3657600"/>
            <a:ext cx="144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4A243A88-3C26-7D40-8788-A5FA05EA118B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175E111-6551-4B48-99E2-EC97CCECC1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8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49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ull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3805A5C-55D3-C84E-8087-206A57B954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21658"/>
            <a:ext cx="6199833" cy="369779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41BAA0-763D-E746-9D92-55730AB281B4}"/>
              </a:ext>
            </a:extLst>
          </p:cNvPr>
          <p:cNvSpPr/>
          <p:nvPr userDrawn="1"/>
        </p:nvSpPr>
        <p:spPr>
          <a:xfrm>
            <a:off x="11832000" y="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43B82B2-E02C-5844-ADDD-E57FC5AEF03B}"/>
              </a:ext>
            </a:extLst>
          </p:cNvPr>
          <p:cNvSpPr/>
          <p:nvPr userDrawn="1"/>
        </p:nvSpPr>
        <p:spPr>
          <a:xfrm>
            <a:off x="10738913" y="350349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5C3A38F4-4BB4-5E43-9CAE-C2E2EB7C5360}"/>
              </a:ext>
            </a:extLst>
          </p:cNvPr>
          <p:cNvSpPr/>
          <p:nvPr userDrawn="1"/>
        </p:nvSpPr>
        <p:spPr>
          <a:xfrm>
            <a:off x="2871788" y="360000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90682205-CDBA-A548-B9AB-8D70EA200F31}"/>
              </a:ext>
            </a:extLst>
          </p:cNvPr>
          <p:cNvSpPr/>
          <p:nvPr userDrawn="1"/>
        </p:nvSpPr>
        <p:spPr>
          <a:xfrm>
            <a:off x="0" y="6138001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DEEAF0D-2A3D-1949-B8F4-233CCFF32C8B}"/>
              </a:ext>
            </a:extLst>
          </p:cNvPr>
          <p:cNvSpPr/>
          <p:nvPr userDrawn="1"/>
        </p:nvSpPr>
        <p:spPr>
          <a:xfrm>
            <a:off x="11165968" y="4512635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B9340B5-604A-4740-B7A5-E5AF6EC8D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4" name="Vrije vorm 13">
            <a:extLst>
              <a:ext uri="{FF2B5EF4-FFF2-40B4-BE49-F238E27FC236}">
                <a16:creationId xmlns:a16="http://schemas.microsoft.com/office/drawing/2014/main" id="{A9C1065F-155E-4445-B0D9-EA372760B544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7FCBFBBC-F603-EA45-A8EE-868B84A5EF67}"/>
              </a:ext>
            </a:extLst>
          </p:cNvPr>
          <p:cNvSpPr/>
          <p:nvPr userDrawn="1"/>
        </p:nvSpPr>
        <p:spPr>
          <a:xfrm>
            <a:off x="0" y="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536D701D-7E44-3C43-BA49-215F54AB2E14}"/>
              </a:ext>
            </a:extLst>
          </p:cNvPr>
          <p:cNvSpPr/>
          <p:nvPr userDrawn="1"/>
        </p:nvSpPr>
        <p:spPr>
          <a:xfrm>
            <a:off x="6199833" y="5519451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41E773C-4F59-B74D-A6A2-B798565DC1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99664" y="3046072"/>
            <a:ext cx="3632335" cy="28221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Typ hier je informatie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BA09BBB-DCF8-154C-9487-190E49CD6B47}"/>
              </a:ext>
            </a:extLst>
          </p:cNvPr>
          <p:cNvSpPr/>
          <p:nvPr userDrawn="1"/>
        </p:nvSpPr>
        <p:spPr>
          <a:xfrm>
            <a:off x="0" y="5006561"/>
            <a:ext cx="238539" cy="978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3BC3A72-D5A0-CD4A-B0E2-6CC50C3151A3}"/>
              </a:ext>
            </a:extLst>
          </p:cNvPr>
          <p:cNvSpPr/>
          <p:nvPr userDrawn="1"/>
        </p:nvSpPr>
        <p:spPr>
          <a:xfrm>
            <a:off x="7940666" y="2695723"/>
            <a:ext cx="4541856" cy="34422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E624976-7C00-5B49-AC6F-9664C8DFE094}"/>
              </a:ext>
            </a:extLst>
          </p:cNvPr>
          <p:cNvSpPr/>
          <p:nvPr userDrawn="1"/>
        </p:nvSpPr>
        <p:spPr>
          <a:xfrm>
            <a:off x="7702127" y="2457184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9842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+ full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3805A5C-55D3-C84E-8087-206A57B954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21658"/>
            <a:ext cx="6199833" cy="369779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41BAA0-763D-E746-9D92-55730AB281B4}"/>
              </a:ext>
            </a:extLst>
          </p:cNvPr>
          <p:cNvSpPr/>
          <p:nvPr userDrawn="1"/>
        </p:nvSpPr>
        <p:spPr>
          <a:xfrm>
            <a:off x="11832000" y="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43B82B2-E02C-5844-ADDD-E57FC5AEF03B}"/>
              </a:ext>
            </a:extLst>
          </p:cNvPr>
          <p:cNvSpPr/>
          <p:nvPr userDrawn="1"/>
        </p:nvSpPr>
        <p:spPr>
          <a:xfrm>
            <a:off x="10738913" y="350349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5C3A38F4-4BB4-5E43-9CAE-C2E2EB7C5360}"/>
              </a:ext>
            </a:extLst>
          </p:cNvPr>
          <p:cNvSpPr/>
          <p:nvPr userDrawn="1"/>
        </p:nvSpPr>
        <p:spPr>
          <a:xfrm>
            <a:off x="2871788" y="360000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90682205-CDBA-A548-B9AB-8D70EA200F31}"/>
              </a:ext>
            </a:extLst>
          </p:cNvPr>
          <p:cNvSpPr/>
          <p:nvPr userDrawn="1"/>
        </p:nvSpPr>
        <p:spPr>
          <a:xfrm>
            <a:off x="0" y="6138001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DEEAF0D-2A3D-1949-B8F4-233CCFF32C8B}"/>
              </a:ext>
            </a:extLst>
          </p:cNvPr>
          <p:cNvSpPr/>
          <p:nvPr userDrawn="1"/>
        </p:nvSpPr>
        <p:spPr>
          <a:xfrm>
            <a:off x="11165968" y="4512635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7FCBFBBC-F603-EA45-A8EE-868B84A5EF67}"/>
              </a:ext>
            </a:extLst>
          </p:cNvPr>
          <p:cNvSpPr/>
          <p:nvPr userDrawn="1"/>
        </p:nvSpPr>
        <p:spPr>
          <a:xfrm>
            <a:off x="0" y="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536D701D-7E44-3C43-BA49-215F54AB2E14}"/>
              </a:ext>
            </a:extLst>
          </p:cNvPr>
          <p:cNvSpPr/>
          <p:nvPr userDrawn="1"/>
        </p:nvSpPr>
        <p:spPr>
          <a:xfrm>
            <a:off x="6199833" y="5519451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41E773C-4F59-B74D-A6A2-B798565DC1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99664" y="3046072"/>
            <a:ext cx="3632335" cy="28221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Typ hier je informatie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BA09BBB-DCF8-154C-9487-190E49CD6B47}"/>
              </a:ext>
            </a:extLst>
          </p:cNvPr>
          <p:cNvSpPr/>
          <p:nvPr userDrawn="1"/>
        </p:nvSpPr>
        <p:spPr>
          <a:xfrm>
            <a:off x="0" y="5006561"/>
            <a:ext cx="238539" cy="978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3BC3A72-D5A0-CD4A-B0E2-6CC50C3151A3}"/>
              </a:ext>
            </a:extLst>
          </p:cNvPr>
          <p:cNvSpPr/>
          <p:nvPr userDrawn="1"/>
        </p:nvSpPr>
        <p:spPr>
          <a:xfrm>
            <a:off x="7940666" y="2695723"/>
            <a:ext cx="4541856" cy="34422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E624976-7C00-5B49-AC6F-9664C8DFE094}"/>
              </a:ext>
            </a:extLst>
          </p:cNvPr>
          <p:cNvSpPr/>
          <p:nvPr userDrawn="1"/>
        </p:nvSpPr>
        <p:spPr>
          <a:xfrm>
            <a:off x="7702127" y="2457184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0" name="Vrije vorm 19">
            <a:extLst>
              <a:ext uri="{FF2B5EF4-FFF2-40B4-BE49-F238E27FC236}">
                <a16:creationId xmlns:a16="http://schemas.microsoft.com/office/drawing/2014/main" id="{2451CE4F-79BA-BF44-8E61-CA3612FD24F7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942657AF-B8A3-0041-A177-5E586E5FF3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2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A689EAB1-5657-AC4E-AEA4-0760D221D4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47582"/>
            <a:ext cx="9144000" cy="1090748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r>
              <a:rPr lang="nl-NL" dirty="0"/>
              <a:t>.Zet hier de titel</a:t>
            </a:r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E942FB5-8969-E143-BD61-A77430F5A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2" name="Vrije vorm 11">
            <a:extLst>
              <a:ext uri="{FF2B5EF4-FFF2-40B4-BE49-F238E27FC236}">
                <a16:creationId xmlns:a16="http://schemas.microsoft.com/office/drawing/2014/main" id="{3F935DA0-9E79-274E-8102-BE2F30016180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449A610-F12D-B446-8AC0-F77EFC090E3F}"/>
              </a:ext>
            </a:extLst>
          </p:cNvPr>
          <p:cNvSpPr/>
          <p:nvPr userDrawn="1"/>
        </p:nvSpPr>
        <p:spPr>
          <a:xfrm>
            <a:off x="0" y="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C6362C1-EF09-8D46-AB92-F7E9571A21FF}"/>
              </a:ext>
            </a:extLst>
          </p:cNvPr>
          <p:cNvSpPr/>
          <p:nvPr userDrawn="1"/>
        </p:nvSpPr>
        <p:spPr>
          <a:xfrm>
            <a:off x="11953461" y="3938955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43E790B-6580-9D45-ACE5-50649DC97A10}"/>
              </a:ext>
            </a:extLst>
          </p:cNvPr>
          <p:cNvSpPr/>
          <p:nvPr userDrawn="1"/>
        </p:nvSpPr>
        <p:spPr>
          <a:xfrm>
            <a:off x="11192608" y="4177494"/>
            <a:ext cx="760853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3FBB1A0-E971-C14B-896D-300D22B669BD}"/>
              </a:ext>
            </a:extLst>
          </p:cNvPr>
          <p:cNvSpPr/>
          <p:nvPr userDrawn="1"/>
        </p:nvSpPr>
        <p:spPr>
          <a:xfrm>
            <a:off x="11944669" y="940778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31995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+ full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3805A5C-55D3-C84E-8087-206A57B954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10C29A-7E93-044A-B9B3-E26035225A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7522" y="2413814"/>
            <a:ext cx="9144000" cy="2030372"/>
          </a:xfrm>
          <a:noFill/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 dirty="0"/>
              <a:t>.Klik om stijl</a:t>
            </a:r>
            <a:br>
              <a:rPr lang="nl-NL" dirty="0"/>
            </a:br>
            <a:r>
              <a:rPr lang="nl-NL" dirty="0"/>
              <a:t> te bewerken</a:t>
            </a:r>
            <a:endParaRPr lang="nl-BE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41BAA0-763D-E746-9D92-55730AB281B4}"/>
              </a:ext>
            </a:extLst>
          </p:cNvPr>
          <p:cNvSpPr/>
          <p:nvPr userDrawn="1"/>
        </p:nvSpPr>
        <p:spPr>
          <a:xfrm>
            <a:off x="11832000" y="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43B82B2-E02C-5844-ADDD-E57FC5AEF03B}"/>
              </a:ext>
            </a:extLst>
          </p:cNvPr>
          <p:cNvSpPr/>
          <p:nvPr userDrawn="1"/>
        </p:nvSpPr>
        <p:spPr>
          <a:xfrm>
            <a:off x="10738913" y="350349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5C3A38F4-4BB4-5E43-9CAE-C2E2EB7C5360}"/>
              </a:ext>
            </a:extLst>
          </p:cNvPr>
          <p:cNvSpPr/>
          <p:nvPr userDrawn="1"/>
        </p:nvSpPr>
        <p:spPr>
          <a:xfrm>
            <a:off x="2871788" y="360000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90682205-CDBA-A548-B9AB-8D70EA200F31}"/>
              </a:ext>
            </a:extLst>
          </p:cNvPr>
          <p:cNvSpPr/>
          <p:nvPr userDrawn="1"/>
        </p:nvSpPr>
        <p:spPr>
          <a:xfrm>
            <a:off x="0" y="6138001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DEEAF0D-2A3D-1949-B8F4-233CCFF32C8B}"/>
              </a:ext>
            </a:extLst>
          </p:cNvPr>
          <p:cNvSpPr/>
          <p:nvPr userDrawn="1"/>
        </p:nvSpPr>
        <p:spPr>
          <a:xfrm>
            <a:off x="11165968" y="4512635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B9340B5-604A-4740-B7A5-E5AF6EC8D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4" name="Vrije vorm 13">
            <a:extLst>
              <a:ext uri="{FF2B5EF4-FFF2-40B4-BE49-F238E27FC236}">
                <a16:creationId xmlns:a16="http://schemas.microsoft.com/office/drawing/2014/main" id="{A9C1065F-155E-4445-B0D9-EA372760B544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681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+ full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3805A5C-55D3-C84E-8087-206A57B954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10C29A-7E93-044A-B9B3-E26035225A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7522" y="2413814"/>
            <a:ext cx="9144000" cy="2030372"/>
          </a:xfrm>
          <a:noFill/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 dirty="0"/>
              <a:t>.Klik om stijl</a:t>
            </a:r>
            <a:br>
              <a:rPr lang="nl-NL" dirty="0"/>
            </a:br>
            <a:r>
              <a:rPr lang="nl-NL" dirty="0"/>
              <a:t> te bewerken</a:t>
            </a:r>
            <a:endParaRPr lang="nl-BE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41BAA0-763D-E746-9D92-55730AB281B4}"/>
              </a:ext>
            </a:extLst>
          </p:cNvPr>
          <p:cNvSpPr/>
          <p:nvPr userDrawn="1"/>
        </p:nvSpPr>
        <p:spPr>
          <a:xfrm>
            <a:off x="11832000" y="0"/>
            <a:ext cx="36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43B82B2-E02C-5844-ADDD-E57FC5AEF03B}"/>
              </a:ext>
            </a:extLst>
          </p:cNvPr>
          <p:cNvSpPr/>
          <p:nvPr userDrawn="1"/>
        </p:nvSpPr>
        <p:spPr>
          <a:xfrm>
            <a:off x="10738913" y="350349"/>
            <a:ext cx="1093087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5C3A38F4-4BB4-5E43-9CAE-C2E2EB7C5360}"/>
              </a:ext>
            </a:extLst>
          </p:cNvPr>
          <p:cNvSpPr/>
          <p:nvPr userDrawn="1"/>
        </p:nvSpPr>
        <p:spPr>
          <a:xfrm>
            <a:off x="2871788" y="360000"/>
            <a:ext cx="1093087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90682205-CDBA-A548-B9AB-8D70EA200F31}"/>
              </a:ext>
            </a:extLst>
          </p:cNvPr>
          <p:cNvSpPr/>
          <p:nvPr userDrawn="1"/>
        </p:nvSpPr>
        <p:spPr>
          <a:xfrm>
            <a:off x="0" y="6138001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DEEAF0D-2A3D-1949-B8F4-233CCFF32C8B}"/>
              </a:ext>
            </a:extLst>
          </p:cNvPr>
          <p:cNvSpPr/>
          <p:nvPr userDrawn="1"/>
        </p:nvSpPr>
        <p:spPr>
          <a:xfrm>
            <a:off x="11165968" y="4512635"/>
            <a:ext cx="36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B9340B5-604A-4740-B7A5-E5AF6EC8D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4" name="Vrije vorm 13">
            <a:extLst>
              <a:ext uri="{FF2B5EF4-FFF2-40B4-BE49-F238E27FC236}">
                <a16:creationId xmlns:a16="http://schemas.microsoft.com/office/drawing/2014/main" id="{A9C1065F-155E-4445-B0D9-EA372760B544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8335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+ full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3805A5C-55D3-C84E-8087-206A57B954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10C29A-7E93-044A-B9B3-E26035225A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7522" y="2413814"/>
            <a:ext cx="9144000" cy="2030372"/>
          </a:xfrm>
          <a:noFill/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 dirty="0"/>
              <a:t>.Klik om stijl</a:t>
            </a:r>
            <a:br>
              <a:rPr lang="nl-NL" dirty="0"/>
            </a:br>
            <a:r>
              <a:rPr lang="nl-NL" dirty="0"/>
              <a:t> te bewerken</a:t>
            </a:r>
            <a:endParaRPr lang="nl-BE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41BAA0-763D-E746-9D92-55730AB281B4}"/>
              </a:ext>
            </a:extLst>
          </p:cNvPr>
          <p:cNvSpPr/>
          <p:nvPr userDrawn="1"/>
        </p:nvSpPr>
        <p:spPr>
          <a:xfrm>
            <a:off x="11832000" y="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43B82B2-E02C-5844-ADDD-E57FC5AEF03B}"/>
              </a:ext>
            </a:extLst>
          </p:cNvPr>
          <p:cNvSpPr/>
          <p:nvPr userDrawn="1"/>
        </p:nvSpPr>
        <p:spPr>
          <a:xfrm>
            <a:off x="10738913" y="350349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5C3A38F4-4BB4-5E43-9CAE-C2E2EB7C5360}"/>
              </a:ext>
            </a:extLst>
          </p:cNvPr>
          <p:cNvSpPr/>
          <p:nvPr userDrawn="1"/>
        </p:nvSpPr>
        <p:spPr>
          <a:xfrm>
            <a:off x="2871788" y="360000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90682205-CDBA-A548-B9AB-8D70EA200F31}"/>
              </a:ext>
            </a:extLst>
          </p:cNvPr>
          <p:cNvSpPr/>
          <p:nvPr userDrawn="1"/>
        </p:nvSpPr>
        <p:spPr>
          <a:xfrm>
            <a:off x="0" y="6138001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DEEAF0D-2A3D-1949-B8F4-233CCFF32C8B}"/>
              </a:ext>
            </a:extLst>
          </p:cNvPr>
          <p:cNvSpPr/>
          <p:nvPr userDrawn="1"/>
        </p:nvSpPr>
        <p:spPr>
          <a:xfrm>
            <a:off x="11165968" y="4512635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Vrije vorm 14">
            <a:extLst>
              <a:ext uri="{FF2B5EF4-FFF2-40B4-BE49-F238E27FC236}">
                <a16:creationId xmlns:a16="http://schemas.microsoft.com/office/drawing/2014/main" id="{A5BB9B2F-C104-0F4D-9911-88CFD20C0655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A25D6B69-B9D2-A948-97D2-F9C8EEA0E4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6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+ full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3805A5C-55D3-C84E-8087-206A57B954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10C29A-7E93-044A-B9B3-E26035225A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7522" y="2413814"/>
            <a:ext cx="9144000" cy="2030372"/>
          </a:xfrm>
          <a:noFill/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 dirty="0"/>
              <a:t>.Klik om stijl</a:t>
            </a:r>
            <a:br>
              <a:rPr lang="nl-NL" dirty="0"/>
            </a:br>
            <a:r>
              <a:rPr lang="nl-NL" dirty="0"/>
              <a:t> te bewerken</a:t>
            </a:r>
            <a:endParaRPr lang="nl-BE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41BAA0-763D-E746-9D92-55730AB281B4}"/>
              </a:ext>
            </a:extLst>
          </p:cNvPr>
          <p:cNvSpPr/>
          <p:nvPr userDrawn="1"/>
        </p:nvSpPr>
        <p:spPr>
          <a:xfrm>
            <a:off x="11832000" y="0"/>
            <a:ext cx="36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43B82B2-E02C-5844-ADDD-E57FC5AEF03B}"/>
              </a:ext>
            </a:extLst>
          </p:cNvPr>
          <p:cNvSpPr/>
          <p:nvPr userDrawn="1"/>
        </p:nvSpPr>
        <p:spPr>
          <a:xfrm>
            <a:off x="10738913" y="350349"/>
            <a:ext cx="1093087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5C3A38F4-4BB4-5E43-9CAE-C2E2EB7C5360}"/>
              </a:ext>
            </a:extLst>
          </p:cNvPr>
          <p:cNvSpPr/>
          <p:nvPr userDrawn="1"/>
        </p:nvSpPr>
        <p:spPr>
          <a:xfrm>
            <a:off x="2871788" y="360000"/>
            <a:ext cx="1093087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90682205-CDBA-A548-B9AB-8D70EA200F31}"/>
              </a:ext>
            </a:extLst>
          </p:cNvPr>
          <p:cNvSpPr/>
          <p:nvPr userDrawn="1"/>
        </p:nvSpPr>
        <p:spPr>
          <a:xfrm>
            <a:off x="0" y="6138001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DEEAF0D-2A3D-1949-B8F4-233CCFF32C8B}"/>
              </a:ext>
            </a:extLst>
          </p:cNvPr>
          <p:cNvSpPr/>
          <p:nvPr userDrawn="1"/>
        </p:nvSpPr>
        <p:spPr>
          <a:xfrm>
            <a:off x="11165968" y="4512635"/>
            <a:ext cx="36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Vrije vorm 14">
            <a:extLst>
              <a:ext uri="{FF2B5EF4-FFF2-40B4-BE49-F238E27FC236}">
                <a16:creationId xmlns:a16="http://schemas.microsoft.com/office/drawing/2014/main" id="{586CB5BC-7A79-BC41-A744-A69DEF94EEED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375CA67B-AD5C-B842-B89C-9EE1978A7D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83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elin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3">
            <a:extLst>
              <a:ext uri="{FF2B5EF4-FFF2-40B4-BE49-F238E27FC236}">
                <a16:creationId xmlns:a16="http://schemas.microsoft.com/office/drawing/2014/main" id="{26DD2867-38D3-D841-AD4D-1B82ACEF99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E295859-926B-4542-9ACD-B6D533E93DC0}"/>
              </a:ext>
            </a:extLst>
          </p:cNvPr>
          <p:cNvSpPr/>
          <p:nvPr userDrawn="1"/>
        </p:nvSpPr>
        <p:spPr>
          <a:xfrm>
            <a:off x="147879" y="238539"/>
            <a:ext cx="52613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4800" b="1" dirty="0">
                <a:solidFill>
                  <a:schemeClr val="tx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. Typ hier je tekst</a:t>
            </a:r>
          </a:p>
          <a:p>
            <a:endParaRPr lang="nl-BE" sz="4800" b="1" dirty="0">
              <a:highlight>
                <a:srgbClr val="FFFF00"/>
              </a:highlight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F72190E-C4DC-DE4D-84E1-B0225084E31B}"/>
              </a:ext>
            </a:extLst>
          </p:cNvPr>
          <p:cNvSpPr/>
          <p:nvPr userDrawn="1"/>
        </p:nvSpPr>
        <p:spPr>
          <a:xfrm>
            <a:off x="11410850" y="194938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80F6160-E7C8-8F43-A96D-7EF9E4A16F21}"/>
              </a:ext>
            </a:extLst>
          </p:cNvPr>
          <p:cNvSpPr/>
          <p:nvPr userDrawn="1"/>
        </p:nvSpPr>
        <p:spPr>
          <a:xfrm>
            <a:off x="0" y="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EB12F5D-2251-954F-A6FE-8829D062EC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F217B872-B484-734C-930F-D1D4FA3A001B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739D3323-1582-BD48-9854-6A87C9622B8D}"/>
              </a:ext>
            </a:extLst>
          </p:cNvPr>
          <p:cNvSpPr/>
          <p:nvPr userDrawn="1"/>
        </p:nvSpPr>
        <p:spPr>
          <a:xfrm>
            <a:off x="11172311" y="2187919"/>
            <a:ext cx="238539" cy="1047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F30E81B-E8A7-2242-9E86-9705B99EA213}"/>
              </a:ext>
            </a:extLst>
          </p:cNvPr>
          <p:cNvSpPr/>
          <p:nvPr userDrawn="1"/>
        </p:nvSpPr>
        <p:spPr>
          <a:xfrm>
            <a:off x="6537399" y="2170443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25927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elin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3">
            <a:extLst>
              <a:ext uri="{FF2B5EF4-FFF2-40B4-BE49-F238E27FC236}">
                <a16:creationId xmlns:a16="http://schemas.microsoft.com/office/drawing/2014/main" id="{26DD2867-38D3-D841-AD4D-1B82ACEF99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E295859-926B-4542-9ACD-B6D533E93DC0}"/>
              </a:ext>
            </a:extLst>
          </p:cNvPr>
          <p:cNvSpPr/>
          <p:nvPr userDrawn="1"/>
        </p:nvSpPr>
        <p:spPr>
          <a:xfrm>
            <a:off x="542611" y="960653"/>
            <a:ext cx="18549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800" b="0" i="0" dirty="0">
                <a:solidFill>
                  <a:schemeClr val="tx1"/>
                </a:solidFill>
                <a:highlight>
                  <a:srgbClr val="FFFF00"/>
                </a:highlight>
                <a:latin typeface="Barlow" pitchFamily="2" charset="77"/>
                <a:ea typeface="Roboto Slab" pitchFamily="2" charset="0"/>
              </a:rPr>
              <a:t>. Zet hier je tekst</a:t>
            </a:r>
          </a:p>
          <a:p>
            <a:endParaRPr lang="nl-BE" sz="4800" b="1" dirty="0">
              <a:highlight>
                <a:srgbClr val="FFFF00"/>
              </a:highlight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F72190E-C4DC-DE4D-84E1-B0225084E31B}"/>
              </a:ext>
            </a:extLst>
          </p:cNvPr>
          <p:cNvSpPr/>
          <p:nvPr userDrawn="1"/>
        </p:nvSpPr>
        <p:spPr>
          <a:xfrm>
            <a:off x="11410850" y="194938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80F6160-E7C8-8F43-A96D-7EF9E4A16F21}"/>
              </a:ext>
            </a:extLst>
          </p:cNvPr>
          <p:cNvSpPr/>
          <p:nvPr userDrawn="1"/>
        </p:nvSpPr>
        <p:spPr>
          <a:xfrm>
            <a:off x="0" y="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EB12F5D-2251-954F-A6FE-8829D062EC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F217B872-B484-734C-930F-D1D4FA3A001B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739D3323-1582-BD48-9854-6A87C9622B8D}"/>
              </a:ext>
            </a:extLst>
          </p:cNvPr>
          <p:cNvSpPr/>
          <p:nvPr userDrawn="1"/>
        </p:nvSpPr>
        <p:spPr>
          <a:xfrm>
            <a:off x="11172311" y="2187919"/>
            <a:ext cx="238539" cy="1047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F30E81B-E8A7-2242-9E86-9705B99EA213}"/>
              </a:ext>
            </a:extLst>
          </p:cNvPr>
          <p:cNvSpPr/>
          <p:nvPr userDrawn="1"/>
        </p:nvSpPr>
        <p:spPr>
          <a:xfrm>
            <a:off x="6537399" y="2170443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32856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 + Foto + wit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persoon, gebouw, man, zitten&#10;&#10;Automatisch gegenereerde beschrijving">
            <a:extLst>
              <a:ext uri="{FF2B5EF4-FFF2-40B4-BE49-F238E27FC236}">
                <a16:creationId xmlns:a16="http://schemas.microsoft.com/office/drawing/2014/main" id="{8748D2D1-8DAE-1942-B61E-8CE1BA9F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845" t="1149" r="24632" b="1149"/>
          <a:stretch/>
        </p:blipFill>
        <p:spPr>
          <a:xfrm>
            <a:off x="6219928" y="0"/>
            <a:ext cx="5954539" cy="6858000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A636BE2-C21E-4CCA-899F-20EAFDD26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373" y="566455"/>
            <a:ext cx="4628745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nl-BE" sz="2800" b="1" dirty="0">
                <a:latin typeface="Roboto Slab" pitchFamily="2" charset="0"/>
                <a:ea typeface="Roboto Slab" pitchFamily="2" charset="0"/>
              </a:rPr>
              <a:t>.To be </a:t>
            </a:r>
            <a:r>
              <a:rPr lang="nl-BE" sz="2800" b="1" dirty="0">
                <a:solidFill>
                  <a:srgbClr val="FF00FF"/>
                </a:solidFill>
                <a:latin typeface="Roboto Slab" pitchFamily="2" charset="0"/>
                <a:ea typeface="Roboto Slab" pitchFamily="2" charset="0"/>
              </a:rPr>
              <a:t>&lt;or/&gt; </a:t>
            </a:r>
            <a:r>
              <a:rPr lang="nl-BE" sz="2800" b="1" dirty="0">
                <a:latin typeface="Roboto Slab" pitchFamily="2" charset="0"/>
                <a:ea typeface="Roboto Slab" pitchFamily="2" charset="0"/>
              </a:rPr>
              <a:t>not to be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7015970-7EE1-4AA4-87A3-92ADC4BF99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3776" y="2077243"/>
            <a:ext cx="4619342" cy="4125251"/>
          </a:xfrm>
        </p:spPr>
        <p:txBody>
          <a:bodyPr/>
          <a:lstStyle>
            <a:lvl1pPr marL="0" indent="0">
              <a:buClr>
                <a:srgbClr val="FF00FF"/>
              </a:buClr>
              <a:buFont typeface="Wingdings" pitchFamily="2" charset="2"/>
              <a:buNone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r>
              <a:rPr lang="nl-BE" sz="2000" dirty="0">
                <a:effectLst/>
                <a:latin typeface="Barlow" pitchFamily="2" charset="77"/>
              </a:rPr>
              <a:t>Shakespeare has been </a:t>
            </a:r>
          </a:p>
          <a:p>
            <a:r>
              <a:rPr lang="nl-BE" sz="2000" dirty="0">
                <a:effectLst/>
                <a:latin typeface="Barlow" pitchFamily="2" charset="77"/>
              </a:rPr>
              <a:t>struggling with it for years…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D5B6D50-182C-9A4A-9AEA-36CE48D01D4E}"/>
              </a:ext>
            </a:extLst>
          </p:cNvPr>
          <p:cNvSpPr/>
          <p:nvPr userDrawn="1"/>
        </p:nvSpPr>
        <p:spPr>
          <a:xfrm>
            <a:off x="6219928" y="0"/>
            <a:ext cx="1440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DCBC5B2-D6FA-8E46-A7D0-B7DBDE0815A5}"/>
              </a:ext>
            </a:extLst>
          </p:cNvPr>
          <p:cNvSpPr/>
          <p:nvPr userDrawn="1"/>
        </p:nvSpPr>
        <p:spPr>
          <a:xfrm>
            <a:off x="6370682" y="3657600"/>
            <a:ext cx="144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id="{10B83465-4541-4945-B22B-23C11FAAA47A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3249481-8D38-C541-85B3-A0476121AF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55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r wingman making digital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vliegen, vlieger, transport, geel&#10;&#10;Automatisch gegenereerde beschrijving">
            <a:extLst>
              <a:ext uri="{FF2B5EF4-FFF2-40B4-BE49-F238E27FC236}">
                <a16:creationId xmlns:a16="http://schemas.microsoft.com/office/drawing/2014/main" id="{DB9DE0F4-E0A6-4D47-A6FA-6D9A733F28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09C428-24F5-4C31-AEFA-6F23DD7BA3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83096" y="1270225"/>
            <a:ext cx="186198" cy="146889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5052769D-F39E-4B5A-9609-125D5B81145A}"/>
              </a:ext>
            </a:extLst>
          </p:cNvPr>
          <p:cNvSpPr/>
          <p:nvPr userDrawn="1"/>
        </p:nvSpPr>
        <p:spPr>
          <a:xfrm>
            <a:off x="0" y="-18029"/>
            <a:ext cx="300038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9DA809E-8545-430E-AD4F-82C63022A97D}"/>
              </a:ext>
            </a:extLst>
          </p:cNvPr>
          <p:cNvSpPr/>
          <p:nvPr userDrawn="1"/>
        </p:nvSpPr>
        <p:spPr>
          <a:xfrm>
            <a:off x="4365170" y="5182854"/>
            <a:ext cx="300038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9772A750-4D7D-4D0A-B5F9-7A7ADE13A82B}"/>
              </a:ext>
            </a:extLst>
          </p:cNvPr>
          <p:cNvSpPr/>
          <p:nvPr userDrawn="1"/>
        </p:nvSpPr>
        <p:spPr>
          <a:xfrm>
            <a:off x="11887200" y="527276"/>
            <a:ext cx="300038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2276E35-E5D0-473F-84F6-4249A096BD6E}"/>
              </a:ext>
            </a:extLst>
          </p:cNvPr>
          <p:cNvSpPr/>
          <p:nvPr userDrawn="1"/>
        </p:nvSpPr>
        <p:spPr>
          <a:xfrm>
            <a:off x="10491447" y="825764"/>
            <a:ext cx="1399495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20A3F2DF-DD8C-4579-B07F-7BDA0F091B50}"/>
              </a:ext>
            </a:extLst>
          </p:cNvPr>
          <p:cNvSpPr/>
          <p:nvPr userDrawn="1"/>
        </p:nvSpPr>
        <p:spPr>
          <a:xfrm>
            <a:off x="-4763" y="3269344"/>
            <a:ext cx="3683115" cy="66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CD0A925-7773-4082-A6BB-E46959659A99}"/>
              </a:ext>
            </a:extLst>
          </p:cNvPr>
          <p:cNvSpPr txBox="1"/>
          <p:nvPr userDrawn="1"/>
        </p:nvSpPr>
        <p:spPr>
          <a:xfrm>
            <a:off x="260236" y="3235712"/>
            <a:ext cx="3418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>
                <a:latin typeface="Roboto Slab" pitchFamily="2" charset="0"/>
                <a:ea typeface="Roboto Slab" pitchFamily="2" charset="0"/>
              </a:rPr>
              <a:t>.Tobania 2.0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1E783C41-0FAB-433C-90D5-2D47A0D0560F}"/>
              </a:ext>
            </a:extLst>
          </p:cNvPr>
          <p:cNvSpPr/>
          <p:nvPr userDrawn="1"/>
        </p:nvSpPr>
        <p:spPr>
          <a:xfrm>
            <a:off x="-4762" y="4192869"/>
            <a:ext cx="3782106" cy="509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7D8A4D6-1EF8-44F5-9336-4B1F0104AA10}"/>
              </a:ext>
            </a:extLst>
          </p:cNvPr>
          <p:cNvSpPr/>
          <p:nvPr userDrawn="1"/>
        </p:nvSpPr>
        <p:spPr>
          <a:xfrm>
            <a:off x="-4763" y="4682726"/>
            <a:ext cx="4369933" cy="509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DA22238-973C-40A3-82B7-9248D2E6A5B4}"/>
              </a:ext>
            </a:extLst>
          </p:cNvPr>
          <p:cNvSpPr txBox="1"/>
          <p:nvPr userDrawn="1"/>
        </p:nvSpPr>
        <p:spPr>
          <a:xfrm>
            <a:off x="300038" y="4136065"/>
            <a:ext cx="4562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>
                <a:latin typeface="Roboto Slab" pitchFamily="2" charset="0"/>
                <a:ea typeface="Roboto Slab" pitchFamily="2" charset="0"/>
              </a:rPr>
              <a:t>Your </a:t>
            </a:r>
            <a:r>
              <a:rPr lang="nl-BE" sz="3200" b="1" dirty="0">
                <a:solidFill>
                  <a:srgbClr val="FF00FF"/>
                </a:solidFill>
                <a:latin typeface="Roboto Slab" pitchFamily="2" charset="0"/>
                <a:ea typeface="Roboto Slab" pitchFamily="2" charset="0"/>
              </a:rPr>
              <a:t>&lt;wingman&gt;</a:t>
            </a:r>
            <a:r>
              <a:rPr lang="nl-BE" sz="3200" b="1" dirty="0">
                <a:latin typeface="Roboto Slab" pitchFamily="2" charset="0"/>
                <a:ea typeface="Roboto Slab" pitchFamily="2" charset="0"/>
              </a:rPr>
              <a:t> </a:t>
            </a:r>
          </a:p>
          <a:p>
            <a:r>
              <a:rPr lang="nl-BE" sz="3200" b="1" dirty="0">
                <a:latin typeface="Roboto Slab" pitchFamily="2" charset="0"/>
                <a:ea typeface="Roboto Slab" pitchFamily="2" charset="0"/>
              </a:rPr>
              <a:t>making digital work</a:t>
            </a:r>
          </a:p>
        </p:txBody>
      </p:sp>
      <p:sp>
        <p:nvSpPr>
          <p:cNvPr id="18" name="Vrije vorm 17">
            <a:extLst>
              <a:ext uri="{FF2B5EF4-FFF2-40B4-BE49-F238E27FC236}">
                <a16:creationId xmlns:a16="http://schemas.microsoft.com/office/drawing/2014/main" id="{DBE1672D-2FE1-3343-8CD3-A7F4D0A5AA5A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AEA1B8B5-DCBC-8846-A540-8DE2A03AF4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64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2E295859-926B-4542-9ACD-B6D533E93DC0}"/>
              </a:ext>
            </a:extLst>
          </p:cNvPr>
          <p:cNvSpPr/>
          <p:nvPr userDrawn="1"/>
        </p:nvSpPr>
        <p:spPr>
          <a:xfrm>
            <a:off x="2369659" y="2644170"/>
            <a:ext cx="74526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4800" b="1" dirty="0">
                <a:solidFill>
                  <a:srgbClr val="FF00FF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.Transforming </a:t>
            </a:r>
            <a:r>
              <a:rPr lang="nl-BE" sz="4800" b="1" dirty="0"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people,</a:t>
            </a:r>
          </a:p>
          <a:p>
            <a:r>
              <a:rPr lang="nl-BE" sz="4800" b="1" dirty="0"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business and technology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D16CC540-66AE-A842-A5A7-722382971B0B}"/>
              </a:ext>
            </a:extLst>
          </p:cNvPr>
          <p:cNvSpPr/>
          <p:nvPr userDrawn="1"/>
        </p:nvSpPr>
        <p:spPr>
          <a:xfrm>
            <a:off x="0" y="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60806020-B4DA-CB44-91E0-51BA3CEC0F1D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0D005A94-FBF2-DC48-9BA1-CB68E47E25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F4317DF9-4A71-5A46-806B-D7D857C72FF1}"/>
              </a:ext>
            </a:extLst>
          </p:cNvPr>
          <p:cNvSpPr/>
          <p:nvPr userDrawn="1"/>
        </p:nvSpPr>
        <p:spPr>
          <a:xfrm>
            <a:off x="238539" y="238539"/>
            <a:ext cx="1349101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F72190E-C4DC-DE4D-84E1-B0225084E31B}"/>
              </a:ext>
            </a:extLst>
          </p:cNvPr>
          <p:cNvSpPr/>
          <p:nvPr userDrawn="1"/>
        </p:nvSpPr>
        <p:spPr>
          <a:xfrm>
            <a:off x="11953461" y="1205802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80F6160-E7C8-8F43-A96D-7EF9E4A16F21}"/>
              </a:ext>
            </a:extLst>
          </p:cNvPr>
          <p:cNvSpPr/>
          <p:nvPr userDrawn="1"/>
        </p:nvSpPr>
        <p:spPr>
          <a:xfrm>
            <a:off x="2221780" y="2405631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55046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elin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2E295859-926B-4542-9ACD-B6D533E93DC0}"/>
              </a:ext>
            </a:extLst>
          </p:cNvPr>
          <p:cNvSpPr/>
          <p:nvPr userDrawn="1"/>
        </p:nvSpPr>
        <p:spPr>
          <a:xfrm>
            <a:off x="3043722" y="2909929"/>
            <a:ext cx="61045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4800" b="1" dirty="0">
                <a:solidFill>
                  <a:schemeClr val="tx1"/>
                </a:solidFill>
                <a:highlight>
                  <a:srgbClr val="FFFF00"/>
                </a:highlight>
                <a:latin typeface="Roboto Slab" pitchFamily="2" charset="0"/>
                <a:ea typeface="Roboto Slab" pitchFamily="2" charset="0"/>
              </a:rPr>
              <a:t>.Question &amp; answers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D16CC540-66AE-A842-A5A7-722382971B0B}"/>
              </a:ext>
            </a:extLst>
          </p:cNvPr>
          <p:cNvSpPr/>
          <p:nvPr userDrawn="1"/>
        </p:nvSpPr>
        <p:spPr>
          <a:xfrm>
            <a:off x="0" y="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60806020-B4DA-CB44-91E0-51BA3CEC0F1D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0D005A94-FBF2-DC48-9BA1-CB68E47E25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F4317DF9-4A71-5A46-806B-D7D857C72FF1}"/>
              </a:ext>
            </a:extLst>
          </p:cNvPr>
          <p:cNvSpPr/>
          <p:nvPr userDrawn="1"/>
        </p:nvSpPr>
        <p:spPr>
          <a:xfrm>
            <a:off x="238539" y="238539"/>
            <a:ext cx="1349101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F72190E-C4DC-DE4D-84E1-B0225084E31B}"/>
              </a:ext>
            </a:extLst>
          </p:cNvPr>
          <p:cNvSpPr/>
          <p:nvPr userDrawn="1"/>
        </p:nvSpPr>
        <p:spPr>
          <a:xfrm>
            <a:off x="11953461" y="1205802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80F6160-E7C8-8F43-A96D-7EF9E4A16F21}"/>
              </a:ext>
            </a:extLst>
          </p:cNvPr>
          <p:cNvSpPr/>
          <p:nvPr userDrawn="1"/>
        </p:nvSpPr>
        <p:spPr>
          <a:xfrm>
            <a:off x="2895843" y="267139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4401BDF-4E69-E446-A06B-ECCC6F01374D}"/>
              </a:ext>
            </a:extLst>
          </p:cNvPr>
          <p:cNvSpPr/>
          <p:nvPr userDrawn="1"/>
        </p:nvSpPr>
        <p:spPr>
          <a:xfrm>
            <a:off x="9029008" y="368979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4753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A689EAB1-5657-AC4E-AEA4-0760D221D4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47582"/>
            <a:ext cx="9144000" cy="1090748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.Zet hier de titel</a:t>
            </a:r>
            <a:endParaRPr lang="nl-BE" dirty="0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449A610-F12D-B446-8AC0-F77EFC090E3F}"/>
              </a:ext>
            </a:extLst>
          </p:cNvPr>
          <p:cNvSpPr/>
          <p:nvPr userDrawn="1"/>
        </p:nvSpPr>
        <p:spPr>
          <a:xfrm>
            <a:off x="0" y="0"/>
            <a:ext cx="238539" cy="23853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F5A459A7-1834-634D-8589-554AD7D1EA55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533D801-F5FB-804E-AB88-69D849CED1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578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rije vorm 8">
            <a:extLst>
              <a:ext uri="{FF2B5EF4-FFF2-40B4-BE49-F238E27FC236}">
                <a16:creationId xmlns:a16="http://schemas.microsoft.com/office/drawing/2014/main" id="{72E792C7-8763-5F42-B216-44692D5A279F}"/>
              </a:ext>
            </a:extLst>
          </p:cNvPr>
          <p:cNvSpPr/>
          <p:nvPr userDrawn="1"/>
        </p:nvSpPr>
        <p:spPr>
          <a:xfrm flipH="1">
            <a:off x="-1" y="-1"/>
            <a:ext cx="11817626" cy="6858000"/>
          </a:xfrm>
          <a:custGeom>
            <a:avLst/>
            <a:gdLst>
              <a:gd name="connsiteX0" fmla="*/ 11817626 w 11817626"/>
              <a:gd name="connsiteY0" fmla="*/ 0 h 6858000"/>
              <a:gd name="connsiteX1" fmla="*/ 308113 w 11817626"/>
              <a:gd name="connsiteY1" fmla="*/ 0 h 6858000"/>
              <a:gd name="connsiteX2" fmla="*/ 0 w 11817626"/>
              <a:gd name="connsiteY2" fmla="*/ 0 h 6858000"/>
              <a:gd name="connsiteX3" fmla="*/ 0 w 11817626"/>
              <a:gd name="connsiteY3" fmla="*/ 4870173 h 6858000"/>
              <a:gd name="connsiteX4" fmla="*/ 308113 w 11817626"/>
              <a:gd name="connsiteY4" fmla="*/ 4870173 h 6858000"/>
              <a:gd name="connsiteX5" fmla="*/ 308113 w 11817626"/>
              <a:gd name="connsiteY5" fmla="*/ 6858000 h 6858000"/>
              <a:gd name="connsiteX6" fmla="*/ 11817626 w 1181762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7626" h="6858000">
                <a:moveTo>
                  <a:pt x="11817626" y="0"/>
                </a:moveTo>
                <a:lnTo>
                  <a:pt x="308113" y="0"/>
                </a:lnTo>
                <a:lnTo>
                  <a:pt x="0" y="0"/>
                </a:lnTo>
                <a:lnTo>
                  <a:pt x="0" y="4870173"/>
                </a:lnTo>
                <a:lnTo>
                  <a:pt x="308113" y="4870173"/>
                </a:lnTo>
                <a:lnTo>
                  <a:pt x="308113" y="6858000"/>
                </a:lnTo>
                <a:lnTo>
                  <a:pt x="11817626" y="68580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10C29A-7E93-044A-B9B3-E26035225A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20467"/>
            <a:ext cx="9144000" cy="1017863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 dirty="0"/>
              <a:t>.Zet hier de titel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57B1781-3057-F341-95D8-EFC544A611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16773" y="6394726"/>
            <a:ext cx="347663" cy="2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03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rije vorm 8">
            <a:extLst>
              <a:ext uri="{FF2B5EF4-FFF2-40B4-BE49-F238E27FC236}">
                <a16:creationId xmlns:a16="http://schemas.microsoft.com/office/drawing/2014/main" id="{72E792C7-8763-5F42-B216-44692D5A279F}"/>
              </a:ext>
            </a:extLst>
          </p:cNvPr>
          <p:cNvSpPr/>
          <p:nvPr userDrawn="1"/>
        </p:nvSpPr>
        <p:spPr>
          <a:xfrm flipH="1">
            <a:off x="-1" y="-1"/>
            <a:ext cx="11817626" cy="6858000"/>
          </a:xfrm>
          <a:custGeom>
            <a:avLst/>
            <a:gdLst>
              <a:gd name="connsiteX0" fmla="*/ 11817626 w 11817626"/>
              <a:gd name="connsiteY0" fmla="*/ 0 h 6858000"/>
              <a:gd name="connsiteX1" fmla="*/ 308113 w 11817626"/>
              <a:gd name="connsiteY1" fmla="*/ 0 h 6858000"/>
              <a:gd name="connsiteX2" fmla="*/ 0 w 11817626"/>
              <a:gd name="connsiteY2" fmla="*/ 0 h 6858000"/>
              <a:gd name="connsiteX3" fmla="*/ 0 w 11817626"/>
              <a:gd name="connsiteY3" fmla="*/ 4870173 h 6858000"/>
              <a:gd name="connsiteX4" fmla="*/ 308113 w 11817626"/>
              <a:gd name="connsiteY4" fmla="*/ 4870173 h 6858000"/>
              <a:gd name="connsiteX5" fmla="*/ 308113 w 11817626"/>
              <a:gd name="connsiteY5" fmla="*/ 6858000 h 6858000"/>
              <a:gd name="connsiteX6" fmla="*/ 11817626 w 1181762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7626" h="6858000">
                <a:moveTo>
                  <a:pt x="11817626" y="0"/>
                </a:moveTo>
                <a:lnTo>
                  <a:pt x="308113" y="0"/>
                </a:lnTo>
                <a:lnTo>
                  <a:pt x="0" y="0"/>
                </a:lnTo>
                <a:lnTo>
                  <a:pt x="0" y="4870173"/>
                </a:lnTo>
                <a:lnTo>
                  <a:pt x="308113" y="4870173"/>
                </a:lnTo>
                <a:lnTo>
                  <a:pt x="308113" y="6858000"/>
                </a:lnTo>
                <a:lnTo>
                  <a:pt x="11817626" y="68580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10C29A-7E93-044A-B9B3-E26035225A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20467"/>
            <a:ext cx="9144000" cy="1017863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 dirty="0"/>
              <a:t>.Zet hier de titel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57B1781-3057-F341-95D8-EFC544A611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16773" y="6394726"/>
            <a:ext cx="347663" cy="264492"/>
          </a:xfrm>
          <a:prstGeom prst="rect">
            <a:avLst/>
          </a:prstGeom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6D874666-4FCF-9A41-A386-0E57C50882BB}"/>
              </a:ext>
            </a:extLst>
          </p:cNvPr>
          <p:cNvSpPr/>
          <p:nvPr userDrawn="1"/>
        </p:nvSpPr>
        <p:spPr>
          <a:xfrm>
            <a:off x="0" y="0"/>
            <a:ext cx="360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41BAA0-763D-E746-9D92-55730AB281B4}"/>
              </a:ext>
            </a:extLst>
          </p:cNvPr>
          <p:cNvSpPr/>
          <p:nvPr userDrawn="1"/>
        </p:nvSpPr>
        <p:spPr>
          <a:xfrm>
            <a:off x="11832000" y="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43B82B2-E02C-5844-ADDD-E57FC5AEF03B}"/>
              </a:ext>
            </a:extLst>
          </p:cNvPr>
          <p:cNvSpPr/>
          <p:nvPr userDrawn="1"/>
        </p:nvSpPr>
        <p:spPr>
          <a:xfrm>
            <a:off x="10738913" y="350349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5C3A38F4-4BB4-5E43-9CAE-C2E2EB7C5360}"/>
              </a:ext>
            </a:extLst>
          </p:cNvPr>
          <p:cNvSpPr/>
          <p:nvPr userDrawn="1"/>
        </p:nvSpPr>
        <p:spPr>
          <a:xfrm>
            <a:off x="2871788" y="360000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90682205-CDBA-A548-B9AB-8D70EA200F31}"/>
              </a:ext>
            </a:extLst>
          </p:cNvPr>
          <p:cNvSpPr/>
          <p:nvPr userDrawn="1"/>
        </p:nvSpPr>
        <p:spPr>
          <a:xfrm>
            <a:off x="0" y="6138001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DEEAF0D-2A3D-1949-B8F4-233CCFF32C8B}"/>
              </a:ext>
            </a:extLst>
          </p:cNvPr>
          <p:cNvSpPr/>
          <p:nvPr userDrawn="1"/>
        </p:nvSpPr>
        <p:spPr>
          <a:xfrm>
            <a:off x="11165968" y="4512635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90661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960B48D-449F-C045-A001-BC6EC74C7D8B}"/>
              </a:ext>
            </a:extLst>
          </p:cNvPr>
          <p:cNvSpPr/>
          <p:nvPr userDrawn="1"/>
        </p:nvSpPr>
        <p:spPr>
          <a:xfrm>
            <a:off x="0" y="0"/>
            <a:ext cx="360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AB4-0D3C-D44C-B4BE-09894E31E9A9}"/>
              </a:ext>
            </a:extLst>
          </p:cNvPr>
          <p:cNvSpPr/>
          <p:nvPr userDrawn="1"/>
        </p:nvSpPr>
        <p:spPr>
          <a:xfrm>
            <a:off x="11832000" y="0"/>
            <a:ext cx="36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14AA0-EBFF-BB4A-9A30-9D43A2E31876}"/>
              </a:ext>
            </a:extLst>
          </p:cNvPr>
          <p:cNvSpPr/>
          <p:nvPr userDrawn="1"/>
        </p:nvSpPr>
        <p:spPr>
          <a:xfrm>
            <a:off x="10738913" y="350349"/>
            <a:ext cx="1093087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7392F-CCEF-9D40-9A83-37FB0A150652}"/>
              </a:ext>
            </a:extLst>
          </p:cNvPr>
          <p:cNvSpPr/>
          <p:nvPr userDrawn="1"/>
        </p:nvSpPr>
        <p:spPr>
          <a:xfrm>
            <a:off x="2871788" y="360000"/>
            <a:ext cx="1093087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D1967-3738-2A48-B2D2-392FBC4EEA8E}"/>
              </a:ext>
            </a:extLst>
          </p:cNvPr>
          <p:cNvSpPr/>
          <p:nvPr userDrawn="1"/>
        </p:nvSpPr>
        <p:spPr>
          <a:xfrm>
            <a:off x="0" y="6138001"/>
            <a:ext cx="1093087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1097176-5E34-B643-BBC3-05B77DBBFEF7}"/>
              </a:ext>
            </a:extLst>
          </p:cNvPr>
          <p:cNvSpPr/>
          <p:nvPr userDrawn="1"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689EAB1-5657-AC4E-AEA4-0760D221D4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47582"/>
            <a:ext cx="9144000" cy="109074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r>
              <a:rPr lang="nl-NL" dirty="0"/>
              <a:t>.Zet hier de 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3299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i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960B48D-449F-C045-A001-BC6EC74C7D8B}"/>
              </a:ext>
            </a:extLst>
          </p:cNvPr>
          <p:cNvSpPr/>
          <p:nvPr userDrawn="1"/>
        </p:nvSpPr>
        <p:spPr>
          <a:xfrm>
            <a:off x="0" y="0"/>
            <a:ext cx="360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AB4-0D3C-D44C-B4BE-09894E31E9A9}"/>
              </a:ext>
            </a:extLst>
          </p:cNvPr>
          <p:cNvSpPr/>
          <p:nvPr userDrawn="1"/>
        </p:nvSpPr>
        <p:spPr>
          <a:xfrm>
            <a:off x="11832000" y="0"/>
            <a:ext cx="36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14AA0-EBFF-BB4A-9A30-9D43A2E31876}"/>
              </a:ext>
            </a:extLst>
          </p:cNvPr>
          <p:cNvSpPr/>
          <p:nvPr userDrawn="1"/>
        </p:nvSpPr>
        <p:spPr>
          <a:xfrm>
            <a:off x="10738913" y="350349"/>
            <a:ext cx="1093087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7392F-CCEF-9D40-9A83-37FB0A150652}"/>
              </a:ext>
            </a:extLst>
          </p:cNvPr>
          <p:cNvSpPr/>
          <p:nvPr userDrawn="1"/>
        </p:nvSpPr>
        <p:spPr>
          <a:xfrm>
            <a:off x="2871788" y="360000"/>
            <a:ext cx="1093087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D1967-3738-2A48-B2D2-392FBC4EEA8E}"/>
              </a:ext>
            </a:extLst>
          </p:cNvPr>
          <p:cNvSpPr/>
          <p:nvPr userDrawn="1"/>
        </p:nvSpPr>
        <p:spPr>
          <a:xfrm>
            <a:off x="0" y="6138001"/>
            <a:ext cx="1093087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D72CBE02-2CCE-A74A-AE4E-F32E1CD1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087" y="954477"/>
            <a:ext cx="9409923" cy="11861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A63FBF71-5E82-7842-9A86-8969EFF4E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3087" y="2140642"/>
            <a:ext cx="9409923" cy="3997360"/>
          </a:xfrm>
        </p:spPr>
        <p:txBody>
          <a:bodyPr/>
          <a:lstStyle>
            <a:lvl1pPr marL="228600" indent="-228600">
              <a:buClr>
                <a:srgbClr val="FF00FF"/>
              </a:buClr>
              <a:buFont typeface="Wingdings" pitchFamily="2" charset="2"/>
              <a:buChar char="§"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D8DD2D05-EECD-0F41-A892-2E6AD93C1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16773" y="6394726"/>
            <a:ext cx="347663" cy="2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811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kst + foto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9496E31F-2CCA-2644-87F8-727515F984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6321287" cy="6857999"/>
          </a:xfrm>
          <a:custGeom>
            <a:avLst/>
            <a:gdLst>
              <a:gd name="connsiteX0" fmla="*/ 0 w 6321287"/>
              <a:gd name="connsiteY0" fmla="*/ 0 h 6857999"/>
              <a:gd name="connsiteX1" fmla="*/ 6096000 w 6321287"/>
              <a:gd name="connsiteY1" fmla="*/ 0 h 6857999"/>
              <a:gd name="connsiteX2" fmla="*/ 6321287 w 6321287"/>
              <a:gd name="connsiteY2" fmla="*/ 0 h 6857999"/>
              <a:gd name="connsiteX3" fmla="*/ 6321287 w 6321287"/>
              <a:gd name="connsiteY3" fmla="*/ 4084983 h 6857999"/>
              <a:gd name="connsiteX4" fmla="*/ 6096000 w 6321287"/>
              <a:gd name="connsiteY4" fmla="*/ 4084983 h 6857999"/>
              <a:gd name="connsiteX5" fmla="*/ 6096000 w 6321287"/>
              <a:gd name="connsiteY5" fmla="*/ 6857999 h 6857999"/>
              <a:gd name="connsiteX6" fmla="*/ 0 w 6321287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21287" h="6857999">
                <a:moveTo>
                  <a:pt x="0" y="0"/>
                </a:moveTo>
                <a:lnTo>
                  <a:pt x="6096000" y="0"/>
                </a:lnTo>
                <a:lnTo>
                  <a:pt x="6321287" y="0"/>
                </a:lnTo>
                <a:lnTo>
                  <a:pt x="6321287" y="4084983"/>
                </a:lnTo>
                <a:lnTo>
                  <a:pt x="6096000" y="4084983"/>
                </a:ln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nl-NL" dirty="0"/>
              <a:t>Afbeelding</a:t>
            </a:r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165DA5B7-30D7-6049-88E6-DF95ABAD174B}"/>
              </a:ext>
            </a:extLst>
          </p:cNvPr>
          <p:cNvSpPr txBox="1">
            <a:spLocks/>
          </p:cNvSpPr>
          <p:nvPr userDrawn="1"/>
        </p:nvSpPr>
        <p:spPr>
          <a:xfrm>
            <a:off x="6826225" y="2103437"/>
            <a:ext cx="46287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Roboto Slab" pitchFamily="2" charset="0"/>
              <a:cs typeface="+mj-cs"/>
            </a:endParaRP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09608D86-ADC1-3146-83F3-81BFC1D5BE5E}"/>
              </a:ext>
            </a:extLst>
          </p:cNvPr>
          <p:cNvSpPr txBox="1">
            <a:spLocks/>
          </p:cNvSpPr>
          <p:nvPr userDrawn="1"/>
        </p:nvSpPr>
        <p:spPr>
          <a:xfrm>
            <a:off x="6826225" y="3563937"/>
            <a:ext cx="4628745" cy="233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 spc="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 pitchFamily="2" charset="77"/>
              <a:ea typeface="+mn-ea"/>
              <a:cs typeface="+mn-cs"/>
            </a:endParaRPr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8792ECAA-37E0-A143-8475-80B91FC6E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16773" y="6394726"/>
            <a:ext cx="347663" cy="26449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40D68955-BAC6-46C2-8ECF-879FAEC0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582" y="996799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Tijdelijke aanduiding voor tekst 33">
            <a:extLst>
              <a:ext uri="{FF2B5EF4-FFF2-40B4-BE49-F238E27FC236}">
                <a16:creationId xmlns:a16="http://schemas.microsoft.com/office/drawing/2014/main" id="{0D43A6DB-0424-48A7-BB1B-FF19A489BD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1985" y="2474762"/>
            <a:ext cx="4628745" cy="3640288"/>
          </a:xfrm>
        </p:spPr>
        <p:txBody>
          <a:bodyPr>
            <a:normAutofit/>
          </a:bodyPr>
          <a:lstStyle>
            <a:lvl1pPr marL="285750" indent="-285750">
              <a:buClr>
                <a:srgbClr val="FF00FF"/>
              </a:buClr>
              <a:buFont typeface="Wingdings" panose="05000000000000000000" pitchFamily="2" charset="2"/>
              <a:buChar char="§"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210513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Afbeelding 26">
            <a:extLst>
              <a:ext uri="{FF2B5EF4-FFF2-40B4-BE49-F238E27FC236}">
                <a16:creationId xmlns:a16="http://schemas.microsoft.com/office/drawing/2014/main" id="{8792ECAA-37E0-A143-8475-80B91FC6E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16773" y="6394726"/>
            <a:ext cx="347663" cy="264492"/>
          </a:xfrm>
          <a:prstGeom prst="rect">
            <a:avLst/>
          </a:prstGeom>
        </p:spPr>
      </p:pic>
      <p:sp>
        <p:nvSpPr>
          <p:cNvPr id="35" name="Tijdelijke aanduiding voor afbeelding 34">
            <a:extLst>
              <a:ext uri="{FF2B5EF4-FFF2-40B4-BE49-F238E27FC236}">
                <a16:creationId xmlns:a16="http://schemas.microsoft.com/office/drawing/2014/main" id="{57C6DF8F-F123-5F41-8017-2A878E1EE4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9644" y="0"/>
            <a:ext cx="5602356" cy="6858000"/>
          </a:xfrm>
          <a:custGeom>
            <a:avLst/>
            <a:gdLst>
              <a:gd name="connsiteX0" fmla="*/ 236580 w 5602356"/>
              <a:gd name="connsiteY0" fmla="*/ 0 h 6858000"/>
              <a:gd name="connsiteX1" fmla="*/ 5602356 w 5602356"/>
              <a:gd name="connsiteY1" fmla="*/ 0 h 6858000"/>
              <a:gd name="connsiteX2" fmla="*/ 5602356 w 5602356"/>
              <a:gd name="connsiteY2" fmla="*/ 6858000 h 6858000"/>
              <a:gd name="connsiteX3" fmla="*/ 236580 w 5602356"/>
              <a:gd name="connsiteY3" fmla="*/ 6858000 h 6858000"/>
              <a:gd name="connsiteX4" fmla="*/ 0 w 5602356"/>
              <a:gd name="connsiteY4" fmla="*/ 0 h 6858000"/>
              <a:gd name="connsiteX5" fmla="*/ 236579 w 5602356"/>
              <a:gd name="connsiteY5" fmla="*/ 0 h 6858000"/>
              <a:gd name="connsiteX6" fmla="*/ 236579 w 5602356"/>
              <a:gd name="connsiteY6" fmla="*/ 4542183 h 6858000"/>
              <a:gd name="connsiteX7" fmla="*/ 0 w 5602356"/>
              <a:gd name="connsiteY7" fmla="*/ 4542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2356" h="6858000">
                <a:moveTo>
                  <a:pt x="236580" y="0"/>
                </a:moveTo>
                <a:lnTo>
                  <a:pt x="5602356" y="0"/>
                </a:lnTo>
                <a:lnTo>
                  <a:pt x="5602356" y="6858000"/>
                </a:lnTo>
                <a:lnTo>
                  <a:pt x="236580" y="6858000"/>
                </a:lnTo>
                <a:close/>
                <a:moveTo>
                  <a:pt x="0" y="0"/>
                </a:moveTo>
                <a:lnTo>
                  <a:pt x="236579" y="0"/>
                </a:lnTo>
                <a:lnTo>
                  <a:pt x="236579" y="4542183"/>
                </a:lnTo>
                <a:lnTo>
                  <a:pt x="0" y="45421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4F218C4-8104-4C3D-93A1-724DB514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48" y="566455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532F7113-D17A-4472-B0E6-456D74382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3151" y="2077243"/>
            <a:ext cx="4619342" cy="4125251"/>
          </a:xfrm>
        </p:spPr>
        <p:txBody>
          <a:bodyPr/>
          <a:lstStyle>
            <a:lvl1pPr marL="228600" indent="-228600">
              <a:buClr>
                <a:srgbClr val="FF00FF"/>
              </a:buClr>
              <a:buFont typeface="Wingdings" pitchFamily="2" charset="2"/>
              <a:buChar char="§"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929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+ geel vlak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1F978198-9B89-461B-B3FE-F81B9BE9E6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16773" y="6394726"/>
            <a:ext cx="347663" cy="264492"/>
          </a:xfrm>
          <a:prstGeom prst="rect">
            <a:avLst/>
          </a:prstGeom>
        </p:spPr>
      </p:pic>
      <p:sp>
        <p:nvSpPr>
          <p:cNvPr id="10" name="Vrije vorm 5">
            <a:extLst>
              <a:ext uri="{FF2B5EF4-FFF2-40B4-BE49-F238E27FC236}">
                <a16:creationId xmlns:a16="http://schemas.microsoft.com/office/drawing/2014/main" id="{B9B7F7F3-5E29-4E5D-8A6A-A7663D56814F}"/>
              </a:ext>
            </a:extLst>
          </p:cNvPr>
          <p:cNvSpPr/>
          <p:nvPr userDrawn="1"/>
        </p:nvSpPr>
        <p:spPr>
          <a:xfrm rot="10800000" flipH="1">
            <a:off x="0" y="0"/>
            <a:ext cx="6096000" cy="6858000"/>
          </a:xfrm>
          <a:custGeom>
            <a:avLst/>
            <a:gdLst>
              <a:gd name="connsiteX0" fmla="*/ 0 w 6232072"/>
              <a:gd name="connsiteY0" fmla="*/ 0 h 6858000"/>
              <a:gd name="connsiteX1" fmla="*/ 6096000 w 6232072"/>
              <a:gd name="connsiteY1" fmla="*/ 0 h 6858000"/>
              <a:gd name="connsiteX2" fmla="*/ 6096000 w 6232072"/>
              <a:gd name="connsiteY2" fmla="*/ 2721429 h 6858000"/>
              <a:gd name="connsiteX3" fmla="*/ 6232072 w 6232072"/>
              <a:gd name="connsiteY3" fmla="*/ 2721429 h 6858000"/>
              <a:gd name="connsiteX4" fmla="*/ 6232072 w 6232072"/>
              <a:gd name="connsiteY4" fmla="*/ 6858000 h 6858000"/>
              <a:gd name="connsiteX5" fmla="*/ 6096000 w 6232072"/>
              <a:gd name="connsiteY5" fmla="*/ 6858000 h 6858000"/>
              <a:gd name="connsiteX6" fmla="*/ 5812972 w 6232072"/>
              <a:gd name="connsiteY6" fmla="*/ 6858000 h 6858000"/>
              <a:gd name="connsiteX7" fmla="*/ 0 w 623207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2072" h="6858000">
                <a:moveTo>
                  <a:pt x="0" y="0"/>
                </a:moveTo>
                <a:lnTo>
                  <a:pt x="6096000" y="0"/>
                </a:lnTo>
                <a:lnTo>
                  <a:pt x="6096000" y="2721429"/>
                </a:lnTo>
                <a:lnTo>
                  <a:pt x="6232072" y="2721429"/>
                </a:lnTo>
                <a:lnTo>
                  <a:pt x="6232072" y="6858000"/>
                </a:lnTo>
                <a:lnTo>
                  <a:pt x="6096000" y="6858000"/>
                </a:lnTo>
                <a:lnTo>
                  <a:pt x="5812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6A636BE2-C21E-4CCA-899F-20EAFDD2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868" y="566455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7015970-7EE1-4AA4-87A3-92ADC4BF9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13271" y="2077243"/>
            <a:ext cx="4619342" cy="4125251"/>
          </a:xfrm>
        </p:spPr>
        <p:txBody>
          <a:bodyPr/>
          <a:lstStyle>
            <a:lvl1pPr marL="228600" indent="-228600">
              <a:buClr>
                <a:srgbClr val="FF00FF"/>
              </a:buClr>
              <a:buFont typeface="Wingdings" pitchFamily="2" charset="2"/>
              <a:buChar char="§"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02994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geel vlak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rije vorm 5">
            <a:extLst>
              <a:ext uri="{FF2B5EF4-FFF2-40B4-BE49-F238E27FC236}">
                <a16:creationId xmlns:a16="http://schemas.microsoft.com/office/drawing/2014/main" id="{8B67F624-59A0-F548-A73D-0F89D2502AE5}"/>
              </a:ext>
            </a:extLst>
          </p:cNvPr>
          <p:cNvSpPr/>
          <p:nvPr userDrawn="1"/>
        </p:nvSpPr>
        <p:spPr>
          <a:xfrm rot="10800000">
            <a:off x="6096000" y="0"/>
            <a:ext cx="6096000" cy="6858000"/>
          </a:xfrm>
          <a:custGeom>
            <a:avLst/>
            <a:gdLst>
              <a:gd name="connsiteX0" fmla="*/ 0 w 6232072"/>
              <a:gd name="connsiteY0" fmla="*/ 0 h 6858000"/>
              <a:gd name="connsiteX1" fmla="*/ 6096000 w 6232072"/>
              <a:gd name="connsiteY1" fmla="*/ 0 h 6858000"/>
              <a:gd name="connsiteX2" fmla="*/ 6096000 w 6232072"/>
              <a:gd name="connsiteY2" fmla="*/ 2721429 h 6858000"/>
              <a:gd name="connsiteX3" fmla="*/ 6232072 w 6232072"/>
              <a:gd name="connsiteY3" fmla="*/ 2721429 h 6858000"/>
              <a:gd name="connsiteX4" fmla="*/ 6232072 w 6232072"/>
              <a:gd name="connsiteY4" fmla="*/ 6858000 h 6858000"/>
              <a:gd name="connsiteX5" fmla="*/ 6096000 w 6232072"/>
              <a:gd name="connsiteY5" fmla="*/ 6858000 h 6858000"/>
              <a:gd name="connsiteX6" fmla="*/ 5812972 w 6232072"/>
              <a:gd name="connsiteY6" fmla="*/ 6858000 h 6858000"/>
              <a:gd name="connsiteX7" fmla="*/ 0 w 623207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2072" h="6858000">
                <a:moveTo>
                  <a:pt x="0" y="0"/>
                </a:moveTo>
                <a:lnTo>
                  <a:pt x="6096000" y="0"/>
                </a:lnTo>
                <a:lnTo>
                  <a:pt x="6096000" y="2721429"/>
                </a:lnTo>
                <a:lnTo>
                  <a:pt x="6232072" y="2721429"/>
                </a:lnTo>
                <a:lnTo>
                  <a:pt x="6232072" y="6858000"/>
                </a:lnTo>
                <a:lnTo>
                  <a:pt x="6096000" y="6858000"/>
                </a:lnTo>
                <a:lnTo>
                  <a:pt x="5812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8792ECAA-37E0-A143-8475-80B91FC6E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16773" y="6394726"/>
            <a:ext cx="347663" cy="264492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02683A42-2C3B-4EB6-B51A-0C98D4BE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48" y="566455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2FFA1DD5-CDC0-409C-B6D8-322FF44B24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3151" y="2077243"/>
            <a:ext cx="4619342" cy="4125251"/>
          </a:xfrm>
        </p:spPr>
        <p:txBody>
          <a:bodyPr/>
          <a:lstStyle>
            <a:lvl1pPr marL="228600" indent="-228600">
              <a:buClr>
                <a:srgbClr val="FF00FF"/>
              </a:buClr>
              <a:buFont typeface="Wingdings" pitchFamily="2" charset="2"/>
              <a:buChar char="§"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9496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geel vlak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F6BABB8-7A4C-2842-8780-3CF416598B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91200" y="0"/>
            <a:ext cx="640080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8792ECAA-37E0-A143-8475-80B91FC6E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16773" y="6394726"/>
            <a:ext cx="347663" cy="264492"/>
          </a:xfrm>
          <a:prstGeom prst="rect">
            <a:avLst/>
          </a:prstGeom>
        </p:spPr>
      </p:pic>
      <p:sp>
        <p:nvSpPr>
          <p:cNvPr id="6" name="Vrije vorm 5">
            <a:extLst>
              <a:ext uri="{FF2B5EF4-FFF2-40B4-BE49-F238E27FC236}">
                <a16:creationId xmlns:a16="http://schemas.microsoft.com/office/drawing/2014/main" id="{8B67F624-59A0-F548-A73D-0F89D2502AE5}"/>
              </a:ext>
            </a:extLst>
          </p:cNvPr>
          <p:cNvSpPr/>
          <p:nvPr userDrawn="1"/>
        </p:nvSpPr>
        <p:spPr>
          <a:xfrm rot="10800000" flipH="1">
            <a:off x="0" y="0"/>
            <a:ext cx="6096000" cy="6858000"/>
          </a:xfrm>
          <a:custGeom>
            <a:avLst/>
            <a:gdLst>
              <a:gd name="connsiteX0" fmla="*/ 0 w 6232072"/>
              <a:gd name="connsiteY0" fmla="*/ 0 h 6858000"/>
              <a:gd name="connsiteX1" fmla="*/ 6096000 w 6232072"/>
              <a:gd name="connsiteY1" fmla="*/ 0 h 6858000"/>
              <a:gd name="connsiteX2" fmla="*/ 6096000 w 6232072"/>
              <a:gd name="connsiteY2" fmla="*/ 2721429 h 6858000"/>
              <a:gd name="connsiteX3" fmla="*/ 6232072 w 6232072"/>
              <a:gd name="connsiteY3" fmla="*/ 2721429 h 6858000"/>
              <a:gd name="connsiteX4" fmla="*/ 6232072 w 6232072"/>
              <a:gd name="connsiteY4" fmla="*/ 6858000 h 6858000"/>
              <a:gd name="connsiteX5" fmla="*/ 6096000 w 6232072"/>
              <a:gd name="connsiteY5" fmla="*/ 6858000 h 6858000"/>
              <a:gd name="connsiteX6" fmla="*/ 5812972 w 6232072"/>
              <a:gd name="connsiteY6" fmla="*/ 6858000 h 6858000"/>
              <a:gd name="connsiteX7" fmla="*/ 0 w 623207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2072" h="6858000">
                <a:moveTo>
                  <a:pt x="0" y="0"/>
                </a:moveTo>
                <a:lnTo>
                  <a:pt x="6096000" y="0"/>
                </a:lnTo>
                <a:lnTo>
                  <a:pt x="6096000" y="2721429"/>
                </a:lnTo>
                <a:lnTo>
                  <a:pt x="6232072" y="2721429"/>
                </a:lnTo>
                <a:lnTo>
                  <a:pt x="6232072" y="6858000"/>
                </a:lnTo>
                <a:lnTo>
                  <a:pt x="6096000" y="6858000"/>
                </a:lnTo>
                <a:lnTo>
                  <a:pt x="5812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523A2EB7-41DB-4ACF-A2AF-40A38D43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48" y="566455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B6E5CA1-EACF-47FF-83B3-524FB17DD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3151" y="2077243"/>
            <a:ext cx="4619342" cy="4125251"/>
          </a:xfrm>
        </p:spPr>
        <p:txBody>
          <a:bodyPr/>
          <a:lstStyle>
            <a:lvl1pPr marL="228600" indent="-228600">
              <a:buClrTx/>
              <a:buFont typeface="Wingdings" pitchFamily="2" charset="2"/>
              <a:buChar char="§"/>
              <a:defRPr sz="2000"/>
            </a:lvl1pPr>
            <a:lvl2pPr marL="685800" indent="-228600">
              <a:buClrTx/>
              <a:buFont typeface="Wingdings" pitchFamily="2" charset="2"/>
              <a:buChar char="§"/>
              <a:defRPr sz="1800"/>
            </a:lvl2pPr>
            <a:lvl3pPr marL="1143000" indent="-228600">
              <a:buClrTx/>
              <a:buFont typeface="Wingdings" pitchFamily="2" charset="2"/>
              <a:buChar char="§"/>
              <a:defRPr sz="1800"/>
            </a:lvl3pPr>
            <a:lvl4pPr marL="1600200" indent="-228600">
              <a:buClrTx/>
              <a:buFont typeface="Wingdings" pitchFamily="2" charset="2"/>
              <a:buChar char="§"/>
              <a:defRPr sz="1600"/>
            </a:lvl4pPr>
            <a:lvl5pPr marL="2057400" indent="-228600">
              <a:buClrTx/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42030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geel vlak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BE031D15-E0EE-CA44-923C-DE1D4619C2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6655" y="0"/>
            <a:ext cx="640080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6" name="Vrije vorm 5">
            <a:extLst>
              <a:ext uri="{FF2B5EF4-FFF2-40B4-BE49-F238E27FC236}">
                <a16:creationId xmlns:a16="http://schemas.microsoft.com/office/drawing/2014/main" id="{8B67F624-59A0-F548-A73D-0F89D2502AE5}"/>
              </a:ext>
            </a:extLst>
          </p:cNvPr>
          <p:cNvSpPr/>
          <p:nvPr userDrawn="1"/>
        </p:nvSpPr>
        <p:spPr>
          <a:xfrm rot="10800000">
            <a:off x="6096000" y="0"/>
            <a:ext cx="6096000" cy="6858000"/>
          </a:xfrm>
          <a:custGeom>
            <a:avLst/>
            <a:gdLst>
              <a:gd name="connsiteX0" fmla="*/ 0 w 6232072"/>
              <a:gd name="connsiteY0" fmla="*/ 0 h 6858000"/>
              <a:gd name="connsiteX1" fmla="*/ 6096000 w 6232072"/>
              <a:gd name="connsiteY1" fmla="*/ 0 h 6858000"/>
              <a:gd name="connsiteX2" fmla="*/ 6096000 w 6232072"/>
              <a:gd name="connsiteY2" fmla="*/ 2721429 h 6858000"/>
              <a:gd name="connsiteX3" fmla="*/ 6232072 w 6232072"/>
              <a:gd name="connsiteY3" fmla="*/ 2721429 h 6858000"/>
              <a:gd name="connsiteX4" fmla="*/ 6232072 w 6232072"/>
              <a:gd name="connsiteY4" fmla="*/ 6858000 h 6858000"/>
              <a:gd name="connsiteX5" fmla="*/ 6096000 w 6232072"/>
              <a:gd name="connsiteY5" fmla="*/ 6858000 h 6858000"/>
              <a:gd name="connsiteX6" fmla="*/ 5812972 w 6232072"/>
              <a:gd name="connsiteY6" fmla="*/ 6858000 h 6858000"/>
              <a:gd name="connsiteX7" fmla="*/ 0 w 623207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2072" h="6858000">
                <a:moveTo>
                  <a:pt x="0" y="0"/>
                </a:moveTo>
                <a:lnTo>
                  <a:pt x="6096000" y="0"/>
                </a:lnTo>
                <a:lnTo>
                  <a:pt x="6096000" y="2721429"/>
                </a:lnTo>
                <a:lnTo>
                  <a:pt x="6232072" y="2721429"/>
                </a:lnTo>
                <a:lnTo>
                  <a:pt x="6232072" y="6858000"/>
                </a:lnTo>
                <a:lnTo>
                  <a:pt x="6096000" y="6858000"/>
                </a:lnTo>
                <a:lnTo>
                  <a:pt x="5812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8792ECAA-37E0-A143-8475-80B91FC6E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16773" y="6394726"/>
            <a:ext cx="347663" cy="26449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17F690FB-A23F-4C2E-9DE7-66EF7ECF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868" y="566455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4071C30C-F6BA-45EC-A274-294F4D8B0B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271" y="2077243"/>
            <a:ext cx="4619342" cy="4125251"/>
          </a:xfrm>
        </p:spPr>
        <p:txBody>
          <a:bodyPr/>
          <a:lstStyle>
            <a:lvl1pPr marL="228600" indent="-228600">
              <a:buClrTx/>
              <a:buFont typeface="Wingdings" pitchFamily="2" charset="2"/>
              <a:buChar char="§"/>
              <a:defRPr sz="2000">
                <a:solidFill>
                  <a:schemeClr val="tx1"/>
                </a:solidFill>
              </a:defRPr>
            </a:lvl1pPr>
            <a:lvl2pPr marL="685800" indent="-228600">
              <a:buClrTx/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2pPr>
            <a:lvl3pPr marL="1143000" indent="-228600">
              <a:buClrTx/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buClrTx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4pPr>
            <a:lvl5pPr marL="2057400" indent="-228600">
              <a:buClrTx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FE942FB5-8969-E143-BD61-A77430F5A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2" name="Vrije vorm 11">
            <a:extLst>
              <a:ext uri="{FF2B5EF4-FFF2-40B4-BE49-F238E27FC236}">
                <a16:creationId xmlns:a16="http://schemas.microsoft.com/office/drawing/2014/main" id="{3F935DA0-9E79-274E-8102-BE2F30016180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449A610-F12D-B446-8AC0-F77EFC090E3F}"/>
              </a:ext>
            </a:extLst>
          </p:cNvPr>
          <p:cNvSpPr/>
          <p:nvPr userDrawn="1"/>
        </p:nvSpPr>
        <p:spPr>
          <a:xfrm>
            <a:off x="0" y="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C6362C1-EF09-8D46-AB92-F7E9571A21FF}"/>
              </a:ext>
            </a:extLst>
          </p:cNvPr>
          <p:cNvSpPr/>
          <p:nvPr userDrawn="1"/>
        </p:nvSpPr>
        <p:spPr>
          <a:xfrm>
            <a:off x="11953461" y="3938955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43E790B-6580-9D45-ACE5-50649DC97A10}"/>
              </a:ext>
            </a:extLst>
          </p:cNvPr>
          <p:cNvSpPr/>
          <p:nvPr userDrawn="1"/>
        </p:nvSpPr>
        <p:spPr>
          <a:xfrm>
            <a:off x="11192608" y="4177494"/>
            <a:ext cx="760853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3FBB1A0-E971-C14B-896D-300D22B669BD}"/>
              </a:ext>
            </a:extLst>
          </p:cNvPr>
          <p:cNvSpPr/>
          <p:nvPr userDrawn="1"/>
        </p:nvSpPr>
        <p:spPr>
          <a:xfrm>
            <a:off x="11944669" y="940778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E90CE00-3610-0943-94F8-A0D045C9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087" y="954477"/>
            <a:ext cx="9409923" cy="11861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3BC02FED-CCEB-1F48-B168-656D4E68BA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3087" y="2140642"/>
            <a:ext cx="9409923" cy="3997360"/>
          </a:xfrm>
        </p:spPr>
        <p:txBody>
          <a:bodyPr/>
          <a:lstStyle>
            <a:lvl1pPr marL="228600" indent="-228600">
              <a:buClr>
                <a:srgbClr val="FF00FF"/>
              </a:buClr>
              <a:buFont typeface="Wingdings" pitchFamily="2" charset="2"/>
              <a:buChar char="§"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48734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+ full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3805A5C-55D3-C84E-8087-206A57B954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10C29A-7E93-044A-B9B3-E26035225A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7522" y="2413814"/>
            <a:ext cx="9144000" cy="2030372"/>
          </a:xfrm>
          <a:noFill/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 dirty="0"/>
              <a:t>.Klik om stijl</a:t>
            </a:r>
            <a:br>
              <a:rPr lang="nl-NL" dirty="0"/>
            </a:br>
            <a:r>
              <a:rPr lang="nl-NL" dirty="0"/>
              <a:t> te bewerken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57B1781-3057-F341-95D8-EFC544A611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16773" y="6394726"/>
            <a:ext cx="347663" cy="264492"/>
          </a:xfrm>
          <a:prstGeom prst="rect">
            <a:avLst/>
          </a:prstGeom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3941BAA0-763D-E746-9D92-55730AB281B4}"/>
              </a:ext>
            </a:extLst>
          </p:cNvPr>
          <p:cNvSpPr/>
          <p:nvPr userDrawn="1"/>
        </p:nvSpPr>
        <p:spPr>
          <a:xfrm>
            <a:off x="11832000" y="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43B82B2-E02C-5844-ADDD-E57FC5AEF03B}"/>
              </a:ext>
            </a:extLst>
          </p:cNvPr>
          <p:cNvSpPr/>
          <p:nvPr userDrawn="1"/>
        </p:nvSpPr>
        <p:spPr>
          <a:xfrm>
            <a:off x="10738913" y="350349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5C3A38F4-4BB4-5E43-9CAE-C2E2EB7C5360}"/>
              </a:ext>
            </a:extLst>
          </p:cNvPr>
          <p:cNvSpPr/>
          <p:nvPr userDrawn="1"/>
        </p:nvSpPr>
        <p:spPr>
          <a:xfrm>
            <a:off x="2871788" y="360000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90682205-CDBA-A548-B9AB-8D70EA200F31}"/>
              </a:ext>
            </a:extLst>
          </p:cNvPr>
          <p:cNvSpPr/>
          <p:nvPr userDrawn="1"/>
        </p:nvSpPr>
        <p:spPr>
          <a:xfrm>
            <a:off x="0" y="6138001"/>
            <a:ext cx="109308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DEEAF0D-2A3D-1949-B8F4-233CCFF32C8B}"/>
              </a:ext>
            </a:extLst>
          </p:cNvPr>
          <p:cNvSpPr/>
          <p:nvPr userDrawn="1"/>
        </p:nvSpPr>
        <p:spPr>
          <a:xfrm>
            <a:off x="11165968" y="4512635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708338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e or not to 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persoon, gebouw, man, zitten&#10;&#10;Automatisch gegenereerde beschrijving">
            <a:extLst>
              <a:ext uri="{FF2B5EF4-FFF2-40B4-BE49-F238E27FC236}">
                <a16:creationId xmlns:a16="http://schemas.microsoft.com/office/drawing/2014/main" id="{4EDB3D3E-020C-40E2-8A1D-0C5FCEF941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705" r="24632"/>
          <a:stretch/>
        </p:blipFill>
        <p:spPr>
          <a:xfrm>
            <a:off x="6357257" y="0"/>
            <a:ext cx="5834744" cy="6858000"/>
          </a:xfrm>
          <a:prstGeom prst="rect">
            <a:avLst/>
          </a:prstGeom>
        </p:spPr>
      </p:pic>
      <p:sp>
        <p:nvSpPr>
          <p:cNvPr id="7" name="Vrije vorm 11">
            <a:extLst>
              <a:ext uri="{FF2B5EF4-FFF2-40B4-BE49-F238E27FC236}">
                <a16:creationId xmlns:a16="http://schemas.microsoft.com/office/drawing/2014/main" id="{151C2F36-75A3-4AAD-825E-5AE8BA86F769}"/>
              </a:ext>
            </a:extLst>
          </p:cNvPr>
          <p:cNvSpPr/>
          <p:nvPr userDrawn="1"/>
        </p:nvSpPr>
        <p:spPr>
          <a:xfrm rot="10800000" flipH="1">
            <a:off x="-1" y="0"/>
            <a:ext cx="6574971" cy="6858000"/>
          </a:xfrm>
          <a:custGeom>
            <a:avLst/>
            <a:gdLst>
              <a:gd name="connsiteX0" fmla="*/ 0 w 6232072"/>
              <a:gd name="connsiteY0" fmla="*/ 0 h 6858000"/>
              <a:gd name="connsiteX1" fmla="*/ 6096000 w 6232072"/>
              <a:gd name="connsiteY1" fmla="*/ 0 h 6858000"/>
              <a:gd name="connsiteX2" fmla="*/ 6096000 w 6232072"/>
              <a:gd name="connsiteY2" fmla="*/ 2721429 h 6858000"/>
              <a:gd name="connsiteX3" fmla="*/ 6232072 w 6232072"/>
              <a:gd name="connsiteY3" fmla="*/ 2721429 h 6858000"/>
              <a:gd name="connsiteX4" fmla="*/ 6232072 w 6232072"/>
              <a:gd name="connsiteY4" fmla="*/ 6858000 h 6858000"/>
              <a:gd name="connsiteX5" fmla="*/ 6096000 w 6232072"/>
              <a:gd name="connsiteY5" fmla="*/ 6858000 h 6858000"/>
              <a:gd name="connsiteX6" fmla="*/ 5812972 w 6232072"/>
              <a:gd name="connsiteY6" fmla="*/ 6858000 h 6858000"/>
              <a:gd name="connsiteX7" fmla="*/ 0 w 623207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2072" h="6858000">
                <a:moveTo>
                  <a:pt x="0" y="0"/>
                </a:moveTo>
                <a:lnTo>
                  <a:pt x="6096000" y="0"/>
                </a:lnTo>
                <a:lnTo>
                  <a:pt x="6096000" y="2721429"/>
                </a:lnTo>
                <a:lnTo>
                  <a:pt x="6232072" y="2721429"/>
                </a:lnTo>
                <a:lnTo>
                  <a:pt x="6232072" y="6858000"/>
                </a:lnTo>
                <a:lnTo>
                  <a:pt x="6096000" y="6858000"/>
                </a:lnTo>
                <a:lnTo>
                  <a:pt x="5812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16842CA-D2AF-4A6C-AC4B-B0B502955302}"/>
              </a:ext>
            </a:extLst>
          </p:cNvPr>
          <p:cNvSpPr/>
          <p:nvPr userDrawn="1"/>
        </p:nvSpPr>
        <p:spPr>
          <a:xfrm>
            <a:off x="187116" y="2598003"/>
            <a:ext cx="6200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4800" b="1" dirty="0">
                <a:latin typeface="Roboto Slab" pitchFamily="2" charset="0"/>
                <a:ea typeface="Roboto Slab" pitchFamily="2" charset="0"/>
              </a:rPr>
              <a:t>.To be </a:t>
            </a:r>
            <a:r>
              <a:rPr lang="nl-BE" sz="4800" b="1" dirty="0">
                <a:solidFill>
                  <a:srgbClr val="FF00FF"/>
                </a:solidFill>
                <a:latin typeface="Roboto Slab" pitchFamily="2" charset="0"/>
                <a:ea typeface="Roboto Slab" pitchFamily="2" charset="0"/>
              </a:rPr>
              <a:t>&lt;or/&gt; </a:t>
            </a:r>
            <a:r>
              <a:rPr lang="nl-BE" sz="4800" b="1" dirty="0">
                <a:latin typeface="Roboto Slab" pitchFamily="2" charset="0"/>
                <a:ea typeface="Roboto Slab" pitchFamily="2" charset="0"/>
              </a:rPr>
              <a:t>not to be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4FAF465-ECD3-4D14-B82A-9436BBE1DCED}"/>
              </a:ext>
            </a:extLst>
          </p:cNvPr>
          <p:cNvSpPr/>
          <p:nvPr userDrawn="1"/>
        </p:nvSpPr>
        <p:spPr>
          <a:xfrm>
            <a:off x="291852" y="362834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2400" dirty="0">
                <a:effectLst/>
                <a:latin typeface="Barlow" pitchFamily="2" charset="77"/>
              </a:rPr>
              <a:t>Shakespeare has been </a:t>
            </a:r>
          </a:p>
          <a:p>
            <a:r>
              <a:rPr lang="nl-BE" sz="2400" dirty="0">
                <a:effectLst/>
                <a:latin typeface="Barlow" pitchFamily="2" charset="77"/>
              </a:rPr>
              <a:t>struggling with it for years…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6233C78-233F-4ECE-8E15-2343EE00E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06225" y="6454359"/>
            <a:ext cx="347663" cy="2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683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our wingman making digital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vliegen, vlieger, transport, geel&#10;&#10;Automatisch gegenereerde beschrijving">
            <a:extLst>
              <a:ext uri="{FF2B5EF4-FFF2-40B4-BE49-F238E27FC236}">
                <a16:creationId xmlns:a16="http://schemas.microsoft.com/office/drawing/2014/main" id="{DB9DE0F4-E0A6-4D47-A6FA-6D9A733F28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09C428-24F5-4C31-AEFA-6F23DD7BA3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83096" y="1270225"/>
            <a:ext cx="186198" cy="14688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CB9D565-7E6B-4F34-B11A-3FE3620A448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06225" y="6454359"/>
            <a:ext cx="347663" cy="274267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5052769D-F39E-4B5A-9609-125D5B81145A}"/>
              </a:ext>
            </a:extLst>
          </p:cNvPr>
          <p:cNvSpPr/>
          <p:nvPr userDrawn="1"/>
        </p:nvSpPr>
        <p:spPr>
          <a:xfrm>
            <a:off x="0" y="-18029"/>
            <a:ext cx="300038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9DA809E-8545-430E-AD4F-82C63022A97D}"/>
              </a:ext>
            </a:extLst>
          </p:cNvPr>
          <p:cNvSpPr/>
          <p:nvPr userDrawn="1"/>
        </p:nvSpPr>
        <p:spPr>
          <a:xfrm>
            <a:off x="4365170" y="5182854"/>
            <a:ext cx="300038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9772A750-4D7D-4D0A-B5F9-7A7ADE13A82B}"/>
              </a:ext>
            </a:extLst>
          </p:cNvPr>
          <p:cNvSpPr/>
          <p:nvPr userDrawn="1"/>
        </p:nvSpPr>
        <p:spPr>
          <a:xfrm>
            <a:off x="11887200" y="527276"/>
            <a:ext cx="300038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2276E35-E5D0-473F-84F6-4249A096BD6E}"/>
              </a:ext>
            </a:extLst>
          </p:cNvPr>
          <p:cNvSpPr/>
          <p:nvPr userDrawn="1"/>
        </p:nvSpPr>
        <p:spPr>
          <a:xfrm>
            <a:off x="10491447" y="825764"/>
            <a:ext cx="1399495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20A3F2DF-DD8C-4579-B07F-7BDA0F091B50}"/>
              </a:ext>
            </a:extLst>
          </p:cNvPr>
          <p:cNvSpPr/>
          <p:nvPr userDrawn="1"/>
        </p:nvSpPr>
        <p:spPr>
          <a:xfrm>
            <a:off x="-4763" y="3269344"/>
            <a:ext cx="3683115" cy="66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CD0A925-7773-4082-A6BB-E46959659A99}"/>
              </a:ext>
            </a:extLst>
          </p:cNvPr>
          <p:cNvSpPr txBox="1"/>
          <p:nvPr userDrawn="1"/>
        </p:nvSpPr>
        <p:spPr>
          <a:xfrm>
            <a:off x="260236" y="3235712"/>
            <a:ext cx="3418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>
                <a:latin typeface="Roboto Slab" pitchFamily="2" charset="0"/>
                <a:ea typeface="Roboto Slab" pitchFamily="2" charset="0"/>
              </a:rPr>
              <a:t>.Tobania 2.0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1E783C41-0FAB-433C-90D5-2D47A0D0560F}"/>
              </a:ext>
            </a:extLst>
          </p:cNvPr>
          <p:cNvSpPr/>
          <p:nvPr userDrawn="1"/>
        </p:nvSpPr>
        <p:spPr>
          <a:xfrm>
            <a:off x="-4762" y="4192869"/>
            <a:ext cx="3782106" cy="509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7D8A4D6-1EF8-44F5-9336-4B1F0104AA10}"/>
              </a:ext>
            </a:extLst>
          </p:cNvPr>
          <p:cNvSpPr/>
          <p:nvPr userDrawn="1"/>
        </p:nvSpPr>
        <p:spPr>
          <a:xfrm>
            <a:off x="-4763" y="4682726"/>
            <a:ext cx="4369933" cy="509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DA22238-973C-40A3-82B7-9248D2E6A5B4}"/>
              </a:ext>
            </a:extLst>
          </p:cNvPr>
          <p:cNvSpPr txBox="1"/>
          <p:nvPr userDrawn="1"/>
        </p:nvSpPr>
        <p:spPr>
          <a:xfrm>
            <a:off x="300038" y="4136065"/>
            <a:ext cx="4562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>
                <a:latin typeface="Roboto Slab" pitchFamily="2" charset="0"/>
                <a:ea typeface="Roboto Slab" pitchFamily="2" charset="0"/>
              </a:rPr>
              <a:t>Your </a:t>
            </a:r>
            <a:r>
              <a:rPr lang="nl-BE" sz="3200" b="1" dirty="0">
                <a:solidFill>
                  <a:srgbClr val="FF00FF"/>
                </a:solidFill>
                <a:latin typeface="Roboto Slab" pitchFamily="2" charset="0"/>
                <a:ea typeface="Roboto Slab" pitchFamily="2" charset="0"/>
              </a:rPr>
              <a:t>&lt;wingman&gt;</a:t>
            </a:r>
            <a:r>
              <a:rPr lang="nl-BE" sz="3200" b="1" dirty="0">
                <a:latin typeface="Roboto Slab" pitchFamily="2" charset="0"/>
                <a:ea typeface="Roboto Slab" pitchFamily="2" charset="0"/>
              </a:rPr>
              <a:t> </a:t>
            </a:r>
          </a:p>
          <a:p>
            <a:r>
              <a:rPr lang="nl-BE" sz="3200" b="1" dirty="0">
                <a:latin typeface="Roboto Slab" pitchFamily="2" charset="0"/>
                <a:ea typeface="Roboto Slab" pitchFamily="2" charset="0"/>
              </a:rPr>
              <a:t>making digital work</a:t>
            </a:r>
          </a:p>
        </p:txBody>
      </p:sp>
    </p:spTree>
    <p:extLst>
      <p:ext uri="{BB962C8B-B14F-4D97-AF65-F5344CB8AC3E}">
        <p14:creationId xmlns:p14="http://schemas.microsoft.com/office/powerpoint/2010/main" val="12747971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elin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rije vorm 11">
            <a:extLst>
              <a:ext uri="{FF2B5EF4-FFF2-40B4-BE49-F238E27FC236}">
                <a16:creationId xmlns:a16="http://schemas.microsoft.com/office/drawing/2014/main" id="{4C32D7F9-ACAF-4C2E-A700-7A2DBC2F69F8}"/>
              </a:ext>
            </a:extLst>
          </p:cNvPr>
          <p:cNvSpPr/>
          <p:nvPr userDrawn="1"/>
        </p:nvSpPr>
        <p:spPr>
          <a:xfrm rot="10800000" flipH="1">
            <a:off x="0" y="0"/>
            <a:ext cx="11821887" cy="6858000"/>
          </a:xfrm>
          <a:custGeom>
            <a:avLst/>
            <a:gdLst>
              <a:gd name="connsiteX0" fmla="*/ 0 w 6232072"/>
              <a:gd name="connsiteY0" fmla="*/ 0 h 6858000"/>
              <a:gd name="connsiteX1" fmla="*/ 6096000 w 6232072"/>
              <a:gd name="connsiteY1" fmla="*/ 0 h 6858000"/>
              <a:gd name="connsiteX2" fmla="*/ 6096000 w 6232072"/>
              <a:gd name="connsiteY2" fmla="*/ 2721429 h 6858000"/>
              <a:gd name="connsiteX3" fmla="*/ 6232072 w 6232072"/>
              <a:gd name="connsiteY3" fmla="*/ 2721429 h 6858000"/>
              <a:gd name="connsiteX4" fmla="*/ 6232072 w 6232072"/>
              <a:gd name="connsiteY4" fmla="*/ 6858000 h 6858000"/>
              <a:gd name="connsiteX5" fmla="*/ 6096000 w 6232072"/>
              <a:gd name="connsiteY5" fmla="*/ 6858000 h 6858000"/>
              <a:gd name="connsiteX6" fmla="*/ 5812972 w 6232072"/>
              <a:gd name="connsiteY6" fmla="*/ 6858000 h 6858000"/>
              <a:gd name="connsiteX7" fmla="*/ 0 w 623207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2072" h="6858000">
                <a:moveTo>
                  <a:pt x="0" y="0"/>
                </a:moveTo>
                <a:lnTo>
                  <a:pt x="6096000" y="0"/>
                </a:lnTo>
                <a:lnTo>
                  <a:pt x="6096000" y="2721429"/>
                </a:lnTo>
                <a:lnTo>
                  <a:pt x="6232072" y="2721429"/>
                </a:lnTo>
                <a:lnTo>
                  <a:pt x="6232072" y="6858000"/>
                </a:lnTo>
                <a:lnTo>
                  <a:pt x="6096000" y="6858000"/>
                </a:lnTo>
                <a:lnTo>
                  <a:pt x="5812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C273E13-84BB-4C6D-BA6A-55A0606F22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06225" y="6454359"/>
            <a:ext cx="347663" cy="274267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2E295859-926B-4542-9ACD-B6D533E93DC0}"/>
              </a:ext>
            </a:extLst>
          </p:cNvPr>
          <p:cNvSpPr/>
          <p:nvPr userDrawn="1"/>
        </p:nvSpPr>
        <p:spPr>
          <a:xfrm>
            <a:off x="2369659" y="2644170"/>
            <a:ext cx="74526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4800" b="1" dirty="0">
                <a:latin typeface="Roboto Slab" pitchFamily="2" charset="0"/>
                <a:ea typeface="Roboto Slab" pitchFamily="2" charset="0"/>
              </a:rPr>
              <a:t>.Transforming people,</a:t>
            </a:r>
          </a:p>
          <a:p>
            <a:r>
              <a:rPr lang="nl-BE" sz="4800" b="1" dirty="0">
                <a:latin typeface="Roboto Slab" pitchFamily="2" charset="0"/>
                <a:ea typeface="Roboto Slab" pitchFamily="2" charset="0"/>
              </a:rPr>
              <a:t>business and technology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08BB8C8-5C59-45D8-B5C1-144145705422}"/>
              </a:ext>
            </a:extLst>
          </p:cNvPr>
          <p:cNvSpPr/>
          <p:nvPr userDrawn="1"/>
        </p:nvSpPr>
        <p:spPr>
          <a:xfrm>
            <a:off x="0" y="-18029"/>
            <a:ext cx="300038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0620D4AE-5F8D-47F2-8B56-1AE188D7E97F}"/>
              </a:ext>
            </a:extLst>
          </p:cNvPr>
          <p:cNvSpPr/>
          <p:nvPr userDrawn="1"/>
        </p:nvSpPr>
        <p:spPr>
          <a:xfrm>
            <a:off x="254113" y="6257924"/>
            <a:ext cx="300038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DFC21748-4E55-42EC-84C5-141723A38FEF}"/>
              </a:ext>
            </a:extLst>
          </p:cNvPr>
          <p:cNvSpPr/>
          <p:nvPr userDrawn="1"/>
        </p:nvSpPr>
        <p:spPr>
          <a:xfrm>
            <a:off x="8206467" y="6291454"/>
            <a:ext cx="300038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A347937C-A2B7-41C1-9EE3-AC5FFE0727D9}"/>
              </a:ext>
            </a:extLst>
          </p:cNvPr>
          <p:cNvSpPr/>
          <p:nvPr userDrawn="1"/>
        </p:nvSpPr>
        <p:spPr>
          <a:xfrm>
            <a:off x="8506505" y="6557961"/>
            <a:ext cx="1399495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17930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(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3FC8844-D784-4A4D-AE7E-A783C519C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18081" y="2775884"/>
            <a:ext cx="9555838" cy="1306232"/>
          </a:xfrm>
          <a:prstGeom prst="rect">
            <a:avLst/>
          </a:prstGeom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A24BA27C-1FDB-B741-9627-9BC490ABFB4B}"/>
              </a:ext>
            </a:extLst>
          </p:cNvPr>
          <p:cNvSpPr/>
          <p:nvPr userDrawn="1"/>
        </p:nvSpPr>
        <p:spPr>
          <a:xfrm>
            <a:off x="0" y="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D67BFD74-1A20-3141-9A90-2FBED4A29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4" name="Vrije vorm 13">
            <a:extLst>
              <a:ext uri="{FF2B5EF4-FFF2-40B4-BE49-F238E27FC236}">
                <a16:creationId xmlns:a16="http://schemas.microsoft.com/office/drawing/2014/main" id="{6C4C037F-C4CE-324B-BC89-AB7E8811C995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46EAC5C0-2AE0-5F4F-ADBD-B39101FBBA9E}"/>
              </a:ext>
            </a:extLst>
          </p:cNvPr>
          <p:cNvSpPr/>
          <p:nvPr userDrawn="1"/>
        </p:nvSpPr>
        <p:spPr>
          <a:xfrm>
            <a:off x="11957539" y="483577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5641703A-F1FF-C84D-804B-4103943DF662}"/>
              </a:ext>
            </a:extLst>
          </p:cNvPr>
          <p:cNvSpPr/>
          <p:nvPr userDrawn="1"/>
        </p:nvSpPr>
        <p:spPr>
          <a:xfrm>
            <a:off x="11218985" y="5074309"/>
            <a:ext cx="738554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9441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5449A610-F12D-B446-8AC0-F77EFC090E3F}"/>
              </a:ext>
            </a:extLst>
          </p:cNvPr>
          <p:cNvSpPr/>
          <p:nvPr userDrawn="1"/>
        </p:nvSpPr>
        <p:spPr>
          <a:xfrm>
            <a:off x="0" y="0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C6362C1-EF09-8D46-AB92-F7E9571A21FF}"/>
              </a:ext>
            </a:extLst>
          </p:cNvPr>
          <p:cNvSpPr/>
          <p:nvPr userDrawn="1"/>
        </p:nvSpPr>
        <p:spPr>
          <a:xfrm>
            <a:off x="11953461" y="3938955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43E790B-6580-9D45-ACE5-50649DC97A10}"/>
              </a:ext>
            </a:extLst>
          </p:cNvPr>
          <p:cNvSpPr/>
          <p:nvPr userDrawn="1"/>
        </p:nvSpPr>
        <p:spPr>
          <a:xfrm>
            <a:off x="11192608" y="4177494"/>
            <a:ext cx="760853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3FBB1A0-E971-C14B-896D-300D22B669BD}"/>
              </a:ext>
            </a:extLst>
          </p:cNvPr>
          <p:cNvSpPr/>
          <p:nvPr userDrawn="1"/>
        </p:nvSpPr>
        <p:spPr>
          <a:xfrm>
            <a:off x="11944669" y="940778"/>
            <a:ext cx="238539" cy="2385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E90CE00-3610-0943-94F8-A0D045C9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087" y="954477"/>
            <a:ext cx="9409923" cy="11861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3BC02FED-CCEB-1F48-B168-656D4E68BA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3087" y="2140642"/>
            <a:ext cx="9409923" cy="3997360"/>
          </a:xfrm>
        </p:spPr>
        <p:txBody>
          <a:bodyPr/>
          <a:lstStyle>
            <a:lvl1pPr marL="228600" indent="-228600">
              <a:buClr>
                <a:srgbClr val="FF00FF"/>
              </a:buClr>
              <a:buFont typeface="Wingdings" pitchFamily="2" charset="2"/>
              <a:buChar char="§"/>
              <a:defRPr sz="2000"/>
            </a:lvl1pPr>
            <a:lvl2pPr marL="685800" indent="-228600">
              <a:buClr>
                <a:srgbClr val="FF00FF"/>
              </a:buClr>
              <a:buFont typeface="Wingdings" pitchFamily="2" charset="2"/>
              <a:buChar char="§"/>
              <a:defRPr sz="1800"/>
            </a:lvl2pPr>
            <a:lvl3pPr marL="1143000" indent="-228600">
              <a:buClr>
                <a:srgbClr val="FF00FF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rgbClr val="FF00FF"/>
              </a:buClr>
              <a:buFont typeface="Wingdings" pitchFamily="2" charset="2"/>
              <a:buChar char="§"/>
              <a:defRPr sz="1600"/>
            </a:lvl4pPr>
            <a:lvl5pPr marL="2057400" indent="-228600">
              <a:buClr>
                <a:srgbClr val="FF00FF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0" name="Vrije vorm 9">
            <a:extLst>
              <a:ext uri="{FF2B5EF4-FFF2-40B4-BE49-F238E27FC236}">
                <a16:creationId xmlns:a16="http://schemas.microsoft.com/office/drawing/2014/main" id="{0581DE0E-4100-C344-BDD8-4A740D2CE715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D820BA36-DCC2-B947-BA27-3FDC314236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1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4992551-02D9-7543-B63C-7538E5FBED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8805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0D68955-BAC6-46C2-8ECF-879FAEC0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582" y="996799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Tijdelijke aanduiding voor tekst 33">
            <a:extLst>
              <a:ext uri="{FF2B5EF4-FFF2-40B4-BE49-F238E27FC236}">
                <a16:creationId xmlns:a16="http://schemas.microsoft.com/office/drawing/2014/main" id="{0D43A6DB-0424-48A7-BB1B-FF19A489BD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1985" y="2474762"/>
            <a:ext cx="4628745" cy="3640288"/>
          </a:xfrm>
        </p:spPr>
        <p:txBody>
          <a:bodyPr>
            <a:normAutofit/>
          </a:bodyPr>
          <a:lstStyle>
            <a:lvl1pPr marL="285750" indent="-285750">
              <a:buClr>
                <a:srgbClr val="FF00FF"/>
              </a:buClr>
              <a:buFont typeface="Wingdings" panose="05000000000000000000" pitchFamily="2" charset="2"/>
              <a:buChar char="§"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781584EB-62F4-164C-AC14-DB1A563E6671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2C4240C-DD84-CE4B-AD33-13A605EC3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3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+ foto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afbeelding 3">
            <a:extLst>
              <a:ext uri="{FF2B5EF4-FFF2-40B4-BE49-F238E27FC236}">
                <a16:creationId xmlns:a16="http://schemas.microsoft.com/office/drawing/2014/main" id="{39581212-D60A-FE4F-B349-3B816E3BE2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8805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0D68955-BAC6-46C2-8ECF-879FAEC0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582" y="996799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Tijdelijke aanduiding voor tekst 33">
            <a:extLst>
              <a:ext uri="{FF2B5EF4-FFF2-40B4-BE49-F238E27FC236}">
                <a16:creationId xmlns:a16="http://schemas.microsoft.com/office/drawing/2014/main" id="{0D43A6DB-0424-48A7-BB1B-FF19A489BD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1985" y="2474762"/>
            <a:ext cx="4628745" cy="3640288"/>
          </a:xfrm>
        </p:spPr>
        <p:txBody>
          <a:bodyPr>
            <a:normAutofit/>
          </a:bodyPr>
          <a:lstStyle>
            <a:lvl1pPr marL="285750" indent="-285750">
              <a:buClr>
                <a:srgbClr val="FF00FF"/>
              </a:buClr>
              <a:buFont typeface="Wingdings" panose="05000000000000000000" pitchFamily="2" charset="2"/>
              <a:buChar char="§"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F784D07F-7377-E44D-8791-10DCCAD74A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30938" cy="103980"/>
          </a:xfrm>
          <a:prstGeom prst="rect">
            <a:avLst/>
          </a:prstGeom>
        </p:spPr>
      </p:pic>
      <p:sp>
        <p:nvSpPr>
          <p:cNvPr id="14" name="Vrije vorm 13">
            <a:extLst>
              <a:ext uri="{FF2B5EF4-FFF2-40B4-BE49-F238E27FC236}">
                <a16:creationId xmlns:a16="http://schemas.microsoft.com/office/drawing/2014/main" id="{090794A8-BC08-224C-A454-631BAFD63DF7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194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+ foto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0D68955-BAC6-46C2-8ECF-879FAEC0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582" y="996799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Tijdelijke aanduiding voor tekst 33">
            <a:extLst>
              <a:ext uri="{FF2B5EF4-FFF2-40B4-BE49-F238E27FC236}">
                <a16:creationId xmlns:a16="http://schemas.microsoft.com/office/drawing/2014/main" id="{0D43A6DB-0424-48A7-BB1B-FF19A489BD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1985" y="2474762"/>
            <a:ext cx="4628745" cy="3640288"/>
          </a:xfrm>
        </p:spPr>
        <p:txBody>
          <a:bodyPr>
            <a:normAutofit/>
          </a:bodyPr>
          <a:lstStyle>
            <a:lvl1pPr marL="285750" indent="-285750">
              <a:buClr>
                <a:srgbClr val="FF00FF"/>
              </a:buClr>
              <a:buFont typeface="Wingdings" panose="05000000000000000000" pitchFamily="2" charset="2"/>
              <a:buChar char="§"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090794A8-BC08-224C-A454-631BAFD63DF7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944D762C-10D2-C245-A0C1-2A4AACF84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8" y="6673080"/>
            <a:ext cx="126933" cy="100800"/>
          </a:xfrm>
          <a:prstGeom prst="rect">
            <a:avLst/>
          </a:prstGeom>
        </p:spPr>
      </p:pic>
      <p:sp>
        <p:nvSpPr>
          <p:cNvPr id="11" name="Tijdelijke aanduiding voor afbeelding 3">
            <a:extLst>
              <a:ext uri="{FF2B5EF4-FFF2-40B4-BE49-F238E27FC236}">
                <a16:creationId xmlns:a16="http://schemas.microsoft.com/office/drawing/2014/main" id="{360E6A6F-9770-B245-BA2B-C71EE28B5C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8805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448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+ foto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4992551-02D9-7543-B63C-7538E5FBED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3950" y="0"/>
            <a:ext cx="5988050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0D68955-BAC6-46C2-8ECF-879FAEC0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91" y="996799"/>
            <a:ext cx="4628745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Tijdelijke aanduiding voor tekst 33">
            <a:extLst>
              <a:ext uri="{FF2B5EF4-FFF2-40B4-BE49-F238E27FC236}">
                <a16:creationId xmlns:a16="http://schemas.microsoft.com/office/drawing/2014/main" id="{0D43A6DB-0424-48A7-BB1B-FF19A489BD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394" y="2474762"/>
            <a:ext cx="4628745" cy="3640288"/>
          </a:xfrm>
        </p:spPr>
        <p:txBody>
          <a:bodyPr>
            <a:normAutofit/>
          </a:bodyPr>
          <a:lstStyle>
            <a:lvl1pPr marL="285750" indent="-285750">
              <a:buClr>
                <a:srgbClr val="FF00FF"/>
              </a:buClr>
              <a:buFont typeface="Wingdings" panose="05000000000000000000" pitchFamily="2" charset="2"/>
              <a:buChar char="§"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781584EB-62F4-164C-AC14-DB1A563E6671}"/>
              </a:ext>
            </a:extLst>
          </p:cNvPr>
          <p:cNvSpPr/>
          <p:nvPr userDrawn="1"/>
        </p:nvSpPr>
        <p:spPr>
          <a:xfrm>
            <a:off x="0" y="6650855"/>
            <a:ext cx="12193556" cy="207145"/>
          </a:xfrm>
          <a:custGeom>
            <a:avLst/>
            <a:gdLst>
              <a:gd name="connsiteX0" fmla="*/ 12146756 w 12193556"/>
              <a:gd name="connsiteY0" fmla="*/ 0 h 207145"/>
              <a:gd name="connsiteX1" fmla="*/ 12193556 w 12193556"/>
              <a:gd name="connsiteY1" fmla="*/ 0 h 207145"/>
              <a:gd name="connsiteX2" fmla="*/ 12193556 w 12193556"/>
              <a:gd name="connsiteY2" fmla="*/ 164756 h 207145"/>
              <a:gd name="connsiteX3" fmla="*/ 12192000 w 12193556"/>
              <a:gd name="connsiteY3" fmla="*/ 164756 h 207145"/>
              <a:gd name="connsiteX4" fmla="*/ 12192000 w 12193556"/>
              <a:gd name="connsiteY4" fmla="*/ 207145 h 207145"/>
              <a:gd name="connsiteX5" fmla="*/ 0 w 12193556"/>
              <a:gd name="connsiteY5" fmla="*/ 207145 h 207145"/>
              <a:gd name="connsiteX6" fmla="*/ 0 w 12193556"/>
              <a:gd name="connsiteY6" fmla="*/ 161426 h 207145"/>
              <a:gd name="connsiteX7" fmla="*/ 12146756 w 12193556"/>
              <a:gd name="connsiteY7" fmla="*/ 161426 h 2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56" h="207145">
                <a:moveTo>
                  <a:pt x="12146756" y="0"/>
                </a:moveTo>
                <a:lnTo>
                  <a:pt x="12193556" y="0"/>
                </a:lnTo>
                <a:lnTo>
                  <a:pt x="12193556" y="164756"/>
                </a:lnTo>
                <a:lnTo>
                  <a:pt x="12192000" y="164756"/>
                </a:lnTo>
                <a:lnTo>
                  <a:pt x="12192000" y="207145"/>
                </a:lnTo>
                <a:lnTo>
                  <a:pt x="0" y="207145"/>
                </a:lnTo>
                <a:lnTo>
                  <a:pt x="0" y="161426"/>
                </a:lnTo>
                <a:lnTo>
                  <a:pt x="12146756" y="16142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2C4240C-DD84-CE4B-AD33-13A605EC3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0037" y="6673080"/>
            <a:ext cx="126933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225EC7F-1747-FA4D-AFD5-A3CD8A45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BC49CA-BC16-D141-A8C6-7D8F76A6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9A3F19-678C-9344-8F0F-966B80018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69F1-2E09-9149-B069-A883F88A6E3B}" type="datetimeFigureOut">
              <a:rPr lang="nl-BE" smtClean="0"/>
              <a:t>18/05/2022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9FA542-9D82-2048-B1D3-BABA7F8C3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6293B1-2D15-8343-B830-03456F776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BD39-C60F-EE49-9C15-62C09A1248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38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72" r:id="rId3"/>
    <p:sldLayoutId id="2147483673" r:id="rId4"/>
    <p:sldLayoutId id="2147483679" r:id="rId5"/>
    <p:sldLayoutId id="2147483650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62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59" r:id="rId18"/>
    <p:sldLayoutId id="2147483692" r:id="rId19"/>
    <p:sldLayoutId id="2147483691" r:id="rId20"/>
    <p:sldLayoutId id="2147483685" r:id="rId21"/>
    <p:sldLayoutId id="2147483686" r:id="rId22"/>
    <p:sldLayoutId id="2147483687" r:id="rId23"/>
    <p:sldLayoutId id="2147483689" r:id="rId24"/>
    <p:sldLayoutId id="2147483693" r:id="rId25"/>
    <p:sldLayoutId id="2147483688" r:id="rId26"/>
    <p:sldLayoutId id="2147483668" r:id="rId27"/>
    <p:sldLayoutId id="2147483666" r:id="rId28"/>
    <p:sldLayoutId id="2147483690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8" r:id="rId43"/>
    <p:sldLayoutId id="2147483669" r:id="rId4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24463-9630-D145-BD29-1666776D5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CONNECTOR-MODULE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0A5ACD-7EA1-A348-940B-CC4B676BC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Stage 2021-2022</a:t>
            </a:r>
          </a:p>
          <a:p>
            <a:r>
              <a:rPr lang="nl-BE" dirty="0"/>
              <a:t>Jonathan Godeyne</a:t>
            </a:r>
          </a:p>
        </p:txBody>
      </p:sp>
      <p:pic>
        <p:nvPicPr>
          <p:cNvPr id="4" name="Picture 2" descr="Logo Hogeschool PXL variant">
            <a:extLst>
              <a:ext uri="{FF2B5EF4-FFF2-40B4-BE49-F238E27FC236}">
                <a16:creationId xmlns:a16="http://schemas.microsoft.com/office/drawing/2014/main" id="{64C08420-1FA3-D9B9-08E9-D5977B8AC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7" y="6112563"/>
            <a:ext cx="3149600" cy="60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certa | Remarkable">
            <a:extLst>
              <a:ext uri="{FF2B5EF4-FFF2-40B4-BE49-F238E27FC236}">
                <a16:creationId xmlns:a16="http://schemas.microsoft.com/office/drawing/2014/main" id="{81463FBC-32C0-4866-80E0-E1EA2C07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22" y="6045965"/>
            <a:ext cx="1843928" cy="63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19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998419E-7591-B055-DE9D-8E652E8FF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4531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3C46F1D-CA77-48CB-C9FB-7849AFA9E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92" y="641880"/>
            <a:ext cx="6048495" cy="1015186"/>
          </a:xfrm>
        </p:spPr>
        <p:txBody>
          <a:bodyPr/>
          <a:lstStyle/>
          <a:p>
            <a:r>
              <a:rPr lang="nl-BE" dirty="0"/>
              <a:t>Onderzoek topic</a:t>
            </a:r>
          </a:p>
        </p:txBody>
      </p:sp>
      <p:sp>
        <p:nvSpPr>
          <p:cNvPr id="11" name="Titel 7">
            <a:extLst>
              <a:ext uri="{FF2B5EF4-FFF2-40B4-BE49-F238E27FC236}">
                <a16:creationId xmlns:a16="http://schemas.microsoft.com/office/drawing/2014/main" id="{85A4301D-D276-7432-2B37-692A53AC84E8}"/>
              </a:ext>
            </a:extLst>
          </p:cNvPr>
          <p:cNvSpPr txBox="1">
            <a:spLocks/>
          </p:cNvSpPr>
          <p:nvPr/>
        </p:nvSpPr>
        <p:spPr>
          <a:xfrm>
            <a:off x="6811985" y="1623912"/>
            <a:ext cx="46287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nl-BE" sz="2000" dirty="0"/>
              <a:t>APIGEE API MANAGEMENT</a:t>
            </a:r>
          </a:p>
        </p:txBody>
      </p:sp>
      <p:sp>
        <p:nvSpPr>
          <p:cNvPr id="12" name="Tijdelijke aanduiding voor tekst 8">
            <a:extLst>
              <a:ext uri="{FF2B5EF4-FFF2-40B4-BE49-F238E27FC236}">
                <a16:creationId xmlns:a16="http://schemas.microsoft.com/office/drawing/2014/main" id="{AC6C02AF-04E6-529E-2143-992DADF62AF4}"/>
              </a:ext>
            </a:extLst>
          </p:cNvPr>
          <p:cNvSpPr txBox="1">
            <a:spLocks/>
          </p:cNvSpPr>
          <p:nvPr/>
        </p:nvSpPr>
        <p:spPr>
          <a:xfrm>
            <a:off x="1831748" y="2636977"/>
            <a:ext cx="4628745" cy="364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FF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Microsoft</a:t>
            </a:r>
          </a:p>
        </p:txBody>
      </p:sp>
      <p:sp>
        <p:nvSpPr>
          <p:cNvPr id="14" name="Titel 7">
            <a:extLst>
              <a:ext uri="{FF2B5EF4-FFF2-40B4-BE49-F238E27FC236}">
                <a16:creationId xmlns:a16="http://schemas.microsoft.com/office/drawing/2014/main" id="{9E28542D-02EA-7C48-C57F-AA1924901C2B}"/>
              </a:ext>
            </a:extLst>
          </p:cNvPr>
          <p:cNvSpPr txBox="1">
            <a:spLocks/>
          </p:cNvSpPr>
          <p:nvPr/>
        </p:nvSpPr>
        <p:spPr>
          <a:xfrm>
            <a:off x="1831748" y="1657066"/>
            <a:ext cx="46287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nl-BE" sz="2000" dirty="0"/>
              <a:t>AZURE API MANAGEMENT</a:t>
            </a:r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1B79BB3B-7295-2C71-33E7-942C9665504A}"/>
              </a:ext>
            </a:extLst>
          </p:cNvPr>
          <p:cNvSpPr txBox="1">
            <a:spLocks/>
          </p:cNvSpPr>
          <p:nvPr/>
        </p:nvSpPr>
        <p:spPr>
          <a:xfrm>
            <a:off x="6811985" y="2730734"/>
            <a:ext cx="4628745" cy="364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FF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Google</a:t>
            </a:r>
          </a:p>
        </p:txBody>
      </p:sp>
      <p:pic>
        <p:nvPicPr>
          <p:cNvPr id="16" name="Picture 2" descr="Releases · Azure/API-Management · GitHub">
            <a:extLst>
              <a:ext uri="{FF2B5EF4-FFF2-40B4-BE49-F238E27FC236}">
                <a16:creationId xmlns:a16="http://schemas.microsoft.com/office/drawing/2014/main" id="{54D82E47-F2A8-E4CD-CD6A-D3509EF1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817" y="3645430"/>
            <a:ext cx="3551382" cy="177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PI Management | Apigee | Google Cloud | Nordic APIs">
            <a:extLst>
              <a:ext uri="{FF2B5EF4-FFF2-40B4-BE49-F238E27FC236}">
                <a16:creationId xmlns:a16="http://schemas.microsoft.com/office/drawing/2014/main" id="{B5C04F60-9C3B-E299-69BE-99E278FB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935" y="3553792"/>
            <a:ext cx="3205009" cy="17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54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5EB559A2-62A9-44FC-01F8-89CD6CE511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4" r="694"/>
          <a:stretch>
            <a:fillRect/>
          </a:stretch>
        </p:blipFill>
        <p:spPr/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DE3768B-2C13-E75B-E936-A4F8F828B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b="1" dirty="0"/>
              <a:t>Implementatie van </a:t>
            </a:r>
            <a:r>
              <a:rPr lang="nl-BE" b="1" dirty="0" err="1"/>
              <a:t>Elephant</a:t>
            </a:r>
            <a:r>
              <a:rPr lang="nl-BE" b="1" dirty="0"/>
              <a:t>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/>
              <a:t>Gebruiksvriendelijk?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/>
              <a:t>Snelheid?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/>
              <a:t>Prijs?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/>
              <a:t>Aanpasbaarheid?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B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479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A1945C-4754-C87E-690A-0532A651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Azure API Management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DB795A6-3EA7-83FD-1951-6F2BB8FF49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Developer portaal</a:t>
            </a:r>
          </a:p>
          <a:p>
            <a:r>
              <a:rPr lang="nl-BE" dirty="0"/>
              <a:t>Gateway</a:t>
            </a:r>
          </a:p>
          <a:p>
            <a:pPr lvl="1"/>
            <a:r>
              <a:rPr lang="nl-BE" dirty="0" err="1"/>
              <a:t>Policy’s</a:t>
            </a:r>
            <a:endParaRPr lang="nl-BE" dirty="0"/>
          </a:p>
          <a:p>
            <a:pPr lvl="1"/>
            <a:r>
              <a:rPr lang="nl-BE" dirty="0" err="1"/>
              <a:t>Caching</a:t>
            </a:r>
            <a:endParaRPr lang="nl-BE" dirty="0"/>
          </a:p>
          <a:p>
            <a:r>
              <a:rPr lang="nl-BE" dirty="0"/>
              <a:t>Azure portaal</a:t>
            </a:r>
          </a:p>
          <a:p>
            <a:pPr lvl="1"/>
            <a:r>
              <a:rPr lang="nl-BE" dirty="0"/>
              <a:t>Analytics</a:t>
            </a:r>
          </a:p>
        </p:txBody>
      </p:sp>
      <p:pic>
        <p:nvPicPr>
          <p:cNvPr id="8" name="Picture 2" descr="Releases · Azure/API-Management · GitHub">
            <a:extLst>
              <a:ext uri="{FF2B5EF4-FFF2-40B4-BE49-F238E27FC236}">
                <a16:creationId xmlns:a16="http://schemas.microsoft.com/office/drawing/2014/main" id="{E9FE0A1F-D5F1-5CAA-F788-E9956251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77" y="2689698"/>
            <a:ext cx="4266346" cy="21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9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D8AC17-67D3-6498-A1CF-CC0C1AC3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74"/>
            <a:ext cx="9144000" cy="1017863"/>
          </a:xfrm>
        </p:spPr>
        <p:txBody>
          <a:bodyPr/>
          <a:lstStyle/>
          <a:p>
            <a:r>
              <a:rPr lang="nl-BE" dirty="0"/>
              <a:t>Developer portaal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469E3E1-CBFA-0082-FAB3-268B2E020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85" y="1478603"/>
            <a:ext cx="9314666" cy="457460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6CCD339F-850F-548B-7EE4-B9CBC71D3BBB}"/>
              </a:ext>
            </a:extLst>
          </p:cNvPr>
          <p:cNvSpPr txBox="1"/>
          <p:nvPr/>
        </p:nvSpPr>
        <p:spPr>
          <a:xfrm>
            <a:off x="9389097" y="6347570"/>
            <a:ext cx="200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Demo TODO</a:t>
            </a:r>
          </a:p>
        </p:txBody>
      </p:sp>
    </p:spTree>
    <p:extLst>
      <p:ext uri="{BB962C8B-B14F-4D97-AF65-F5344CB8AC3E}">
        <p14:creationId xmlns:p14="http://schemas.microsoft.com/office/powerpoint/2010/main" val="338865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D8AC17-67D3-6498-A1CF-CC0C1AC3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74"/>
            <a:ext cx="9144000" cy="1017863"/>
          </a:xfrm>
        </p:spPr>
        <p:txBody>
          <a:bodyPr/>
          <a:lstStyle/>
          <a:p>
            <a:r>
              <a:rPr lang="nl-BE" dirty="0"/>
              <a:t>Developer portaal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378EF6D-9D07-FAFE-908E-D6C3AD921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90" y="1575881"/>
            <a:ext cx="9068811" cy="440674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E87D109A-84CE-AC71-7115-E05AFC4AF574}"/>
              </a:ext>
            </a:extLst>
          </p:cNvPr>
          <p:cNvSpPr txBox="1"/>
          <p:nvPr/>
        </p:nvSpPr>
        <p:spPr>
          <a:xfrm>
            <a:off x="9389097" y="6347570"/>
            <a:ext cx="200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Demo TODO</a:t>
            </a:r>
          </a:p>
        </p:txBody>
      </p:sp>
    </p:spTree>
    <p:extLst>
      <p:ext uri="{BB962C8B-B14F-4D97-AF65-F5344CB8AC3E}">
        <p14:creationId xmlns:p14="http://schemas.microsoft.com/office/powerpoint/2010/main" val="290514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D8AC17-67D3-6498-A1CF-CC0C1AC3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74"/>
            <a:ext cx="9144000" cy="1017863"/>
          </a:xfrm>
        </p:spPr>
        <p:txBody>
          <a:bodyPr/>
          <a:lstStyle/>
          <a:p>
            <a:r>
              <a:rPr lang="nl-BE" dirty="0"/>
              <a:t>Gateway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080A9A-988C-F94A-F8AE-402F14C7F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31" y="1489434"/>
            <a:ext cx="9942295" cy="46480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C9B0D4F-5EA1-2C94-9EF7-CD307B78D27A}"/>
              </a:ext>
            </a:extLst>
          </p:cNvPr>
          <p:cNvSpPr txBox="1"/>
          <p:nvPr/>
        </p:nvSpPr>
        <p:spPr>
          <a:xfrm>
            <a:off x="9389097" y="6347570"/>
            <a:ext cx="200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Demo TODO</a:t>
            </a:r>
          </a:p>
        </p:txBody>
      </p:sp>
    </p:spTree>
    <p:extLst>
      <p:ext uri="{BB962C8B-B14F-4D97-AF65-F5344CB8AC3E}">
        <p14:creationId xmlns:p14="http://schemas.microsoft.com/office/powerpoint/2010/main" val="73063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D8AC17-67D3-6498-A1CF-CC0C1AC3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74"/>
            <a:ext cx="9144000" cy="1017863"/>
          </a:xfrm>
        </p:spPr>
        <p:txBody>
          <a:bodyPr/>
          <a:lstStyle/>
          <a:p>
            <a:r>
              <a:rPr lang="nl-BE" dirty="0"/>
              <a:t>Azure portaal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1E0ABB2-90BF-37A5-F07A-7506C081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78" y="1649691"/>
            <a:ext cx="9632596" cy="4486828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6B333D3-D6EB-6F3A-7034-175807EF78B4}"/>
              </a:ext>
            </a:extLst>
          </p:cNvPr>
          <p:cNvSpPr txBox="1"/>
          <p:nvPr/>
        </p:nvSpPr>
        <p:spPr>
          <a:xfrm>
            <a:off x="9389097" y="6347570"/>
            <a:ext cx="200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Demo TODO</a:t>
            </a:r>
          </a:p>
        </p:txBody>
      </p:sp>
    </p:spTree>
    <p:extLst>
      <p:ext uri="{BB962C8B-B14F-4D97-AF65-F5344CB8AC3E}">
        <p14:creationId xmlns:p14="http://schemas.microsoft.com/office/powerpoint/2010/main" val="292340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99ED93B-F471-A400-067D-D31B415B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Apigee API Manager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A168F95-4A55-9961-5EC6-C4B5F909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Developer portaal</a:t>
            </a:r>
          </a:p>
          <a:p>
            <a:r>
              <a:rPr lang="nl-BE" dirty="0"/>
              <a:t>API proxy</a:t>
            </a:r>
          </a:p>
          <a:p>
            <a:r>
              <a:rPr lang="nl-BE" dirty="0"/>
              <a:t>Monitoring tool</a:t>
            </a:r>
          </a:p>
        </p:txBody>
      </p:sp>
      <p:pic>
        <p:nvPicPr>
          <p:cNvPr id="7" name="Picture 4" descr="API Management | Apigee | Google Cloud | Nordic APIs">
            <a:extLst>
              <a:ext uri="{FF2B5EF4-FFF2-40B4-BE49-F238E27FC236}">
                <a16:creationId xmlns:a16="http://schemas.microsoft.com/office/drawing/2014/main" id="{1EC758E0-4BEF-923D-5508-76555C4CD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71" y="2290864"/>
            <a:ext cx="3855672" cy="213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6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D8AC17-67D3-6498-A1CF-CC0C1AC3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74"/>
            <a:ext cx="9144000" cy="1017863"/>
          </a:xfrm>
        </p:spPr>
        <p:txBody>
          <a:bodyPr/>
          <a:lstStyle/>
          <a:p>
            <a:r>
              <a:rPr lang="nl-BE" dirty="0"/>
              <a:t>Developer portaal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24B2486-A994-EDA7-B77D-A17DF15DFFAB}"/>
              </a:ext>
            </a:extLst>
          </p:cNvPr>
          <p:cNvSpPr txBox="1"/>
          <p:nvPr/>
        </p:nvSpPr>
        <p:spPr>
          <a:xfrm>
            <a:off x="3016577" y="2780907"/>
            <a:ext cx="44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3507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196BD58-89FE-6B58-D1E9-AADF464C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9354CE1-1693-F977-B99F-621E7C2678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2000" dirty="0"/>
              <a:t>Bedrijfsvoorstelling</a:t>
            </a:r>
          </a:p>
          <a:p>
            <a:r>
              <a:rPr lang="nl-NL" sz="2000" dirty="0"/>
              <a:t>Situering project</a:t>
            </a:r>
          </a:p>
          <a:p>
            <a:r>
              <a:rPr lang="nl-NL" dirty="0"/>
              <a:t>Technische Aspecten</a:t>
            </a:r>
            <a:endParaRPr lang="nl-NL" sz="2000" dirty="0"/>
          </a:p>
          <a:p>
            <a:r>
              <a:rPr lang="nl-BE" sz="2000" dirty="0"/>
              <a:t>Demo</a:t>
            </a:r>
          </a:p>
          <a:p>
            <a:r>
              <a:rPr lang="nl-BE" sz="2000" dirty="0"/>
              <a:t>Onderzoek topic</a:t>
            </a:r>
          </a:p>
          <a:p>
            <a:r>
              <a:rPr lang="nl-BE" sz="2000" dirty="0"/>
              <a:t>Conclusie</a:t>
            </a:r>
          </a:p>
          <a:p>
            <a:r>
              <a:rPr lang="nl-BE" sz="2000" dirty="0"/>
              <a:t>Reflectie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19033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5861132-5144-F17B-3509-6B081F62A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64209"/>
              </p:ext>
            </p:extLst>
          </p:nvPr>
        </p:nvGraphicFramePr>
        <p:xfrm>
          <a:off x="2032000" y="2366984"/>
          <a:ext cx="8128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153651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009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1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Makkelijk op te zetten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Makkelijk op te zetten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45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Prijzen zijn schaalbaar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Kan offline opgezet worden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1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Deel van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05762"/>
                  </a:ext>
                </a:extLst>
              </a:tr>
            </a:tbl>
          </a:graphicData>
        </a:graphic>
      </p:graphicFrame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7E6F05C9-B88C-6500-A2E1-30F0D5404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21746"/>
              </p:ext>
            </p:extLst>
          </p:nvPr>
        </p:nvGraphicFramePr>
        <p:xfrm>
          <a:off x="2032000" y="3850344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12513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89855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1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Altijd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Niet transparant over 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7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Deel van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9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Duur voor kleine ondernemingen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Duur voor kleine ondernemingen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0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19137"/>
                  </a:ext>
                </a:extLst>
              </a:tr>
            </a:tbl>
          </a:graphicData>
        </a:graphic>
      </p:graphicFrame>
      <p:pic>
        <p:nvPicPr>
          <p:cNvPr id="7" name="Picture 2" descr="Releases · Azure/API-Management · GitHub">
            <a:extLst>
              <a:ext uri="{FF2B5EF4-FFF2-40B4-BE49-F238E27FC236}">
                <a16:creationId xmlns:a16="http://schemas.microsoft.com/office/drawing/2014/main" id="{3DDB2086-7675-BA8D-1D21-FB164053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51" y="414779"/>
            <a:ext cx="2562914" cy="128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PI Management | Apigee | Google Cloud | Nordic APIs">
            <a:extLst>
              <a:ext uri="{FF2B5EF4-FFF2-40B4-BE49-F238E27FC236}">
                <a16:creationId xmlns:a16="http://schemas.microsoft.com/office/drawing/2014/main" id="{DE84771D-DBA4-5BAC-A057-7D0FB678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63" y="427168"/>
            <a:ext cx="2290586" cy="126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218A334C-28B3-D49A-3DFE-11185EE0F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1088"/>
              </p:ext>
            </p:extLst>
          </p:nvPr>
        </p:nvGraphicFramePr>
        <p:xfrm>
          <a:off x="2032000" y="199614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181981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5981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Azure API Management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Apigee API Management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9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296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36716-0382-1230-5F42-4A9BFA46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Conclusie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B5E2A0-D185-4235-07FC-30D49982D5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Releases · Azure/API-Management · GitHub">
            <a:extLst>
              <a:ext uri="{FF2B5EF4-FFF2-40B4-BE49-F238E27FC236}">
                <a16:creationId xmlns:a16="http://schemas.microsoft.com/office/drawing/2014/main" id="{5F2E6E22-8F11-2923-BB8E-F73910FB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71" y="1823694"/>
            <a:ext cx="2965451" cy="14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16F8133F-9F4A-7225-EAD8-062AB927A91E}"/>
              </a:ext>
            </a:extLst>
          </p:cNvPr>
          <p:cNvSpPr txBox="1"/>
          <p:nvPr/>
        </p:nvSpPr>
        <p:spPr>
          <a:xfrm>
            <a:off x="5405167" y="3626806"/>
            <a:ext cx="71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/>
              <a:t>OF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A1A83DA-08A2-ED24-7E78-34181881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70" y="4278985"/>
            <a:ext cx="2680114" cy="14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06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36716-0382-1230-5F42-4A9BFA46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Conclusie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B5E2A0-D185-4235-07FC-30D49982D5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Releases · Azure/API-Management · GitHub">
            <a:extLst>
              <a:ext uri="{FF2B5EF4-FFF2-40B4-BE49-F238E27FC236}">
                <a16:creationId xmlns:a16="http://schemas.microsoft.com/office/drawing/2014/main" id="{5F2E6E22-8F11-2923-BB8E-F73910FB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71" y="1823694"/>
            <a:ext cx="2965451" cy="14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16F8133F-9F4A-7225-EAD8-062AB927A91E}"/>
              </a:ext>
            </a:extLst>
          </p:cNvPr>
          <p:cNvSpPr txBox="1"/>
          <p:nvPr/>
        </p:nvSpPr>
        <p:spPr>
          <a:xfrm>
            <a:off x="5405167" y="3626806"/>
            <a:ext cx="71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/>
              <a:t>OF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A1A83DA-08A2-ED24-7E78-341818814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970" y="4278985"/>
            <a:ext cx="2680114" cy="1482725"/>
          </a:xfrm>
          <a:prstGeom prst="rect">
            <a:avLst/>
          </a:prstGeom>
        </p:spPr>
      </p:pic>
      <p:sp>
        <p:nvSpPr>
          <p:cNvPr id="19" name="Vermenigvuldigingsteken 18">
            <a:extLst>
              <a:ext uri="{FF2B5EF4-FFF2-40B4-BE49-F238E27FC236}">
                <a16:creationId xmlns:a16="http://schemas.microsoft.com/office/drawing/2014/main" id="{89C71576-AFF0-B21C-9930-701054E3D4D3}"/>
              </a:ext>
            </a:extLst>
          </p:cNvPr>
          <p:cNvSpPr/>
          <p:nvPr/>
        </p:nvSpPr>
        <p:spPr>
          <a:xfrm>
            <a:off x="5080763" y="4139322"/>
            <a:ext cx="1434569" cy="1838227"/>
          </a:xfrm>
          <a:prstGeom prst="mathMultiply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1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58322F-5244-B642-312C-7F44E0F2B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Reflectie</a:t>
            </a:r>
          </a:p>
        </p:txBody>
      </p:sp>
      <p:pic>
        <p:nvPicPr>
          <p:cNvPr id="4098" name="Picture 2" descr="How Self-Reflection Can Help You Live a Happy Life">
            <a:extLst>
              <a:ext uri="{FF2B5EF4-FFF2-40B4-BE49-F238E27FC236}">
                <a16:creationId xmlns:a16="http://schemas.microsoft.com/office/drawing/2014/main" id="{5F3954CA-11E1-41F8-1895-CB4B26DC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040" y="3171217"/>
            <a:ext cx="4632590" cy="302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83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BEBB902-EC3A-A61F-DE13-BD5C6716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83" y="2766218"/>
            <a:ext cx="4628745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highlight>
                  <a:srgbClr val="FFFF00"/>
                </a:highlight>
              </a:rPr>
              <a:t>Vragen</a:t>
            </a:r>
            <a:r>
              <a:rPr lang="en-US" sz="5400" dirty="0">
                <a:highlight>
                  <a:srgbClr val="FF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4543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0994F-300D-CC2E-C66F-017D1AC9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7581"/>
            <a:ext cx="9144000" cy="1521103"/>
          </a:xfrm>
        </p:spPr>
        <p:txBody>
          <a:bodyPr>
            <a:normAutofit fontScale="90000"/>
          </a:bodyPr>
          <a:lstStyle/>
          <a:p>
            <a:r>
              <a:rPr lang="nl-BE" dirty="0"/>
              <a:t>Bedankt voor jullie tijd en aandacht</a:t>
            </a:r>
          </a:p>
        </p:txBody>
      </p:sp>
      <p:pic>
        <p:nvPicPr>
          <p:cNvPr id="3" name="Picture 2" descr="Logo Hogeschool PXL variant">
            <a:extLst>
              <a:ext uri="{FF2B5EF4-FFF2-40B4-BE49-F238E27FC236}">
                <a16:creationId xmlns:a16="http://schemas.microsoft.com/office/drawing/2014/main" id="{3EFEA6B1-DC8C-5A6F-D90A-AA953568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449" y="6112563"/>
            <a:ext cx="3149600" cy="60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93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D7EDE0F-D131-5A00-0D3C-EA30EAC91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BEDRIJFSVOORSTELLING</a:t>
            </a:r>
          </a:p>
        </p:txBody>
      </p:sp>
    </p:spTree>
    <p:extLst>
      <p:ext uri="{BB962C8B-B14F-4D97-AF65-F5344CB8AC3E}">
        <p14:creationId xmlns:p14="http://schemas.microsoft.com/office/powerpoint/2010/main" val="52452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8BD50DD-31BE-96B8-3AEB-CA0479F1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Tobania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FA1491-0D3B-9886-557A-F908CAC14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nl-BE" dirty="0"/>
              <a:t>Eén van de grotere in België</a:t>
            </a:r>
          </a:p>
          <a:p>
            <a:pPr lvl="1">
              <a:lnSpc>
                <a:spcPct val="100000"/>
              </a:lnSpc>
            </a:pPr>
            <a:r>
              <a:rPr lang="nl-BE" dirty="0"/>
              <a:t>Meer dan enkel IT</a:t>
            </a:r>
          </a:p>
          <a:p>
            <a:pPr lvl="1">
              <a:lnSpc>
                <a:spcPct val="100000"/>
              </a:lnSpc>
            </a:pPr>
            <a:r>
              <a:rPr lang="nl-BE" dirty="0"/>
              <a:t>Verschillende sectoren</a:t>
            </a:r>
          </a:p>
          <a:p>
            <a:pPr lvl="2">
              <a:lnSpc>
                <a:spcPct val="100000"/>
              </a:lnSpc>
            </a:pPr>
            <a:r>
              <a:rPr lang="nl-BE" dirty="0"/>
              <a:t>Financieel</a:t>
            </a:r>
          </a:p>
          <a:p>
            <a:pPr lvl="2">
              <a:lnSpc>
                <a:spcPct val="100000"/>
              </a:lnSpc>
            </a:pPr>
            <a:r>
              <a:rPr lang="nl-BE" dirty="0"/>
              <a:t>Gezondheid</a:t>
            </a:r>
          </a:p>
          <a:p>
            <a:pPr lvl="2">
              <a:lnSpc>
                <a:spcPct val="100000"/>
              </a:lnSpc>
            </a:pPr>
            <a:r>
              <a:rPr lang="nl-BE" dirty="0"/>
              <a:t>Human resources</a:t>
            </a:r>
          </a:p>
          <a:p>
            <a:pPr lvl="2">
              <a:lnSpc>
                <a:spcPct val="100000"/>
              </a:lnSpc>
            </a:pPr>
            <a:r>
              <a:rPr lang="nl-BE" dirty="0"/>
              <a:t>…</a:t>
            </a:r>
          </a:p>
          <a:p>
            <a:pPr lvl="1">
              <a:lnSpc>
                <a:spcPct val="100000"/>
              </a:lnSpc>
            </a:pPr>
            <a:endParaRPr lang="nl-BE" dirty="0"/>
          </a:p>
          <a:p>
            <a:pPr lvl="2">
              <a:lnSpc>
                <a:spcPct val="100000"/>
              </a:lnSpc>
            </a:pPr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1F1DBF-9CC6-4532-682C-FF45A608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46285"/>
            <a:ext cx="94488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7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48375EB-8AA2-2F80-943F-6452D66F6886}"/>
              </a:ext>
            </a:extLst>
          </p:cNvPr>
          <p:cNvSpPr txBox="1">
            <a:spLocks/>
          </p:cNvSpPr>
          <p:nvPr/>
        </p:nvSpPr>
        <p:spPr>
          <a:xfrm>
            <a:off x="1093087" y="2140642"/>
            <a:ext cx="9409923" cy="3997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Barlow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nl-BE" dirty="0"/>
              <a:t>4 grootste units:</a:t>
            </a:r>
          </a:p>
          <a:p>
            <a:pPr lvl="1">
              <a:lnSpc>
                <a:spcPct val="100000"/>
              </a:lnSpc>
            </a:pPr>
            <a:r>
              <a:rPr lang="nl-BE" dirty="0"/>
              <a:t>.Business</a:t>
            </a:r>
          </a:p>
          <a:p>
            <a:pPr lvl="1">
              <a:lnSpc>
                <a:spcPct val="100000"/>
              </a:lnSpc>
            </a:pPr>
            <a:r>
              <a:rPr lang="nl-BE" dirty="0"/>
              <a:t>.</a:t>
            </a:r>
            <a:r>
              <a:rPr lang="nl-BE" dirty="0" err="1"/>
              <a:t>Quality</a:t>
            </a:r>
            <a:r>
              <a:rPr lang="nl-BE" dirty="0"/>
              <a:t> &amp; Support</a:t>
            </a:r>
          </a:p>
          <a:p>
            <a:pPr lvl="1">
              <a:lnSpc>
                <a:spcPct val="100000"/>
              </a:lnSpc>
            </a:pPr>
            <a:r>
              <a:rPr lang="nl-BE" dirty="0"/>
              <a:t>.Data</a:t>
            </a:r>
          </a:p>
          <a:p>
            <a:pPr lvl="1">
              <a:lnSpc>
                <a:spcPct val="100000"/>
              </a:lnSpc>
            </a:pPr>
            <a:r>
              <a:rPr lang="nl-BE" b="1" dirty="0"/>
              <a:t>.Development</a:t>
            </a:r>
          </a:p>
          <a:p>
            <a:pPr lvl="2">
              <a:lnSpc>
                <a:spcPct val="100000"/>
              </a:lnSpc>
            </a:pPr>
            <a:r>
              <a:rPr lang="nl-BE" dirty="0" err="1"/>
              <a:t>Staffing</a:t>
            </a:r>
            <a:endParaRPr lang="nl-BE" dirty="0"/>
          </a:p>
          <a:p>
            <a:pPr lvl="2">
              <a:lnSpc>
                <a:spcPct val="100000"/>
              </a:lnSpc>
            </a:pPr>
            <a:r>
              <a:rPr lang="nl-BE" b="1" dirty="0"/>
              <a:t>Solutions</a:t>
            </a:r>
          </a:p>
          <a:p>
            <a:pPr lvl="2">
              <a:lnSpc>
                <a:spcPct val="100000"/>
              </a:lnSpc>
            </a:pPr>
            <a:r>
              <a:rPr lang="nl-BE" dirty="0"/>
              <a:t>Digital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nl-B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7A76A0A-1B6D-F6CA-52DC-A7544CA37F2D}"/>
              </a:ext>
            </a:extLst>
          </p:cNvPr>
          <p:cNvSpPr txBox="1">
            <a:spLocks/>
          </p:cNvSpPr>
          <p:nvPr/>
        </p:nvSpPr>
        <p:spPr>
          <a:xfrm>
            <a:off x="1093087" y="954477"/>
            <a:ext cx="9409923" cy="1186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nl-BE" sz="2800" dirty="0"/>
              <a:t>Bedrijfsstructuur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1FF2AB-5EF8-8AB4-6415-4E6E804F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1735" y="598376"/>
            <a:ext cx="2581275" cy="189836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F84D11F-2FF4-D332-F56F-E7848787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3413015"/>
            <a:ext cx="1454260" cy="145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DA4DEEC-2FD4-FD17-4B3E-68B15134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61" y="5008408"/>
            <a:ext cx="1882621" cy="117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rupal logos | Drupal.org">
            <a:extLst>
              <a:ext uri="{FF2B5EF4-FFF2-40B4-BE49-F238E27FC236}">
                <a16:creationId xmlns:a16="http://schemas.microsoft.com/office/drawing/2014/main" id="{F9F2240C-FEFB-9717-CEA3-86027E8CB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5" y="3506052"/>
            <a:ext cx="1781175" cy="136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0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CD3A47B-5808-E1EA-4110-148A131F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Situering project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BC5972E5-71ED-A682-0E7B-6A1572A29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Acerta, HR dienstverlener</a:t>
            </a:r>
          </a:p>
          <a:p>
            <a:r>
              <a:rPr lang="nl-BE" dirty="0"/>
              <a:t>Arno</a:t>
            </a:r>
          </a:p>
          <a:p>
            <a:r>
              <a:rPr lang="nl-BE" dirty="0"/>
              <a:t>Connector-module</a:t>
            </a:r>
          </a:p>
          <a:p>
            <a:r>
              <a:rPr lang="nl-BE" dirty="0"/>
              <a:t>Mpleo data</a:t>
            </a:r>
          </a:p>
          <a:p>
            <a:r>
              <a:rPr lang="nl-BE" dirty="0"/>
              <a:t>Azure API Management</a:t>
            </a:r>
          </a:p>
          <a:p>
            <a:r>
              <a:rPr lang="nl-BE" dirty="0"/>
              <a:t>Task Scheduler</a:t>
            </a:r>
          </a:p>
          <a:p>
            <a:endParaRPr lang="nl-BE" dirty="0"/>
          </a:p>
        </p:txBody>
      </p:sp>
      <p:pic>
        <p:nvPicPr>
          <p:cNvPr id="7" name="Picture 2" descr="Acerta | Remarkable">
            <a:extLst>
              <a:ext uri="{FF2B5EF4-FFF2-40B4-BE49-F238E27FC236}">
                <a16:creationId xmlns:a16="http://schemas.microsoft.com/office/drawing/2014/main" id="{EB92E387-407D-BB86-38F2-8F400997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0" y="2848010"/>
            <a:ext cx="3353898" cy="11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9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9ED96-9C97-789B-A195-607A8E24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E3E48AD-F718-D32C-62E5-3F6A4321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33" y="2162176"/>
            <a:ext cx="8121067" cy="4035208"/>
          </a:xfrm>
          <a:prstGeom prst="rect">
            <a:avLst/>
          </a:prstGeom>
        </p:spPr>
      </p:pic>
      <p:pic>
        <p:nvPicPr>
          <p:cNvPr id="5" name="Picture 2" descr="Acerta | Remarkable">
            <a:extLst>
              <a:ext uri="{FF2B5EF4-FFF2-40B4-BE49-F238E27FC236}">
                <a16:creationId xmlns:a16="http://schemas.microsoft.com/office/drawing/2014/main" id="{ED6CCECB-A6DA-4289-278E-930389D3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113" y="5446798"/>
            <a:ext cx="2636550" cy="9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1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1E2A2-4167-47A8-9F5E-6140A738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087" y="165443"/>
            <a:ext cx="9409923" cy="1186164"/>
          </a:xfrm>
        </p:spPr>
        <p:txBody>
          <a:bodyPr/>
          <a:lstStyle/>
          <a:p>
            <a:r>
              <a:rPr lang="nl-BE" dirty="0"/>
              <a:t>Task Scheduler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ED8D89-A16E-B159-1EDF-3AAD89BA29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3086" y="1235767"/>
            <a:ext cx="9409923" cy="3997360"/>
          </a:xfrm>
        </p:spPr>
        <p:txBody>
          <a:bodyPr/>
          <a:lstStyle/>
          <a:p>
            <a:r>
              <a:rPr lang="nl-BE" dirty="0"/>
              <a:t>Stageopdracht vorig jaar</a:t>
            </a:r>
          </a:p>
          <a:p>
            <a:r>
              <a:rPr lang="nl-BE" dirty="0"/>
              <a:t>WPF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A9AB062-9A57-8224-9F82-387C9606A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865956" y="1847850"/>
            <a:ext cx="7232958" cy="476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7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A84ADE2-9B2D-BFC2-AB15-C81C5ECC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Technische aspecten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688CC6-A939-5F76-9957-320E4F4BC4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.NET</a:t>
            </a:r>
          </a:p>
          <a:p>
            <a:r>
              <a:rPr lang="nl-BE" dirty="0" err="1"/>
              <a:t>Automapper</a:t>
            </a:r>
            <a:endParaRPr lang="nl-BE" dirty="0"/>
          </a:p>
          <a:p>
            <a:r>
              <a:rPr lang="nl-BE" dirty="0"/>
              <a:t>Azure API Management</a:t>
            </a:r>
          </a:p>
          <a:p>
            <a:r>
              <a:rPr lang="nl-BE" dirty="0"/>
              <a:t>CQRS pattern</a:t>
            </a:r>
          </a:p>
          <a:p>
            <a:pPr lvl="1"/>
            <a:r>
              <a:rPr lang="nl-BE" dirty="0" err="1"/>
              <a:t>Commands</a:t>
            </a:r>
            <a:endParaRPr lang="nl-BE" dirty="0"/>
          </a:p>
          <a:p>
            <a:pPr lvl="1"/>
            <a:r>
              <a:rPr lang="nl-BE" dirty="0"/>
              <a:t>Query’s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0D5434-9909-8C2A-6DDE-05E4E7F09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7824" y="1228165"/>
            <a:ext cx="1250927" cy="125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A753F813-FCFF-9A70-869E-E265048E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78" y="3124587"/>
            <a:ext cx="3132151" cy="30441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2" descr="Releases · Azure/API-Management · GitHub">
            <a:extLst>
              <a:ext uri="{FF2B5EF4-FFF2-40B4-BE49-F238E27FC236}">
                <a16:creationId xmlns:a16="http://schemas.microsoft.com/office/drawing/2014/main" id="{86DB44D6-5AE5-8B0F-F9D1-EB6F3090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23" y="4253502"/>
            <a:ext cx="2627328" cy="131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893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bania_ sjabloon" id="{326156E5-A2E8-7B44-9543-4E21A0234719}" vid="{40450AB1-2F52-4C4A-AE7D-2981E27B108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97CF059D80447A8FED7E2A64831A8" ma:contentTypeVersion="13" ma:contentTypeDescription="Een nieuw document maken." ma:contentTypeScope="" ma:versionID="777dd7a440031b77c21bf245d864308d">
  <xsd:schema xmlns:xsd="http://www.w3.org/2001/XMLSchema" xmlns:xs="http://www.w3.org/2001/XMLSchema" xmlns:p="http://schemas.microsoft.com/office/2006/metadata/properties" xmlns:ns2="c59aa46c-2419-40a5-8093-a05097f2532a" xmlns:ns3="ee46505b-b1e2-47cb-94b5-5bb0cb2b215d" targetNamespace="http://schemas.microsoft.com/office/2006/metadata/properties" ma:root="true" ma:fieldsID="3051f5794f21213929070e6f16d82535" ns2:_="" ns3:_="">
    <xsd:import namespace="c59aa46c-2419-40a5-8093-a05097f2532a"/>
    <xsd:import namespace="ee46505b-b1e2-47cb-94b5-5bb0cb2b21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9aa46c-2419-40a5-8093-a05097f253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6505b-b1e2-47cb-94b5-5bb0cb2b215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EFBFBC-F741-489E-B932-A16889F0F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9aa46c-2419-40a5-8093-a05097f2532a"/>
    <ds:schemaRef ds:uri="ee46505b-b1e2-47cb-94b5-5bb0cb2b21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3943E6-3263-4CE8-ADCC-E7EA373E91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7A9A93-A85B-4252-A99E-C890B5D7FB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Juryexamen v0.1</Template>
  <TotalTime>2983</TotalTime>
  <Words>264</Words>
  <Application>Microsoft Office PowerPoint</Application>
  <PresentationFormat>Breedbeeld</PresentationFormat>
  <Paragraphs>122</Paragraphs>
  <Slides>25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2" baseType="lpstr">
      <vt:lpstr>Arial</vt:lpstr>
      <vt:lpstr>Barlow</vt:lpstr>
      <vt:lpstr>Barlow Light</vt:lpstr>
      <vt:lpstr>Calibri</vt:lpstr>
      <vt:lpstr>Roboto Slab</vt:lpstr>
      <vt:lpstr>Wingdings</vt:lpstr>
      <vt:lpstr>Kantoorthema</vt:lpstr>
      <vt:lpstr>CONNECTOR-MODULE</vt:lpstr>
      <vt:lpstr>Inhoud</vt:lpstr>
      <vt:lpstr>BEDRIJFSVOORSTELLING</vt:lpstr>
      <vt:lpstr>Tobania</vt:lpstr>
      <vt:lpstr>PowerPoint-presentatie</vt:lpstr>
      <vt:lpstr>Situering project</vt:lpstr>
      <vt:lpstr>Schema</vt:lpstr>
      <vt:lpstr>Task Scheduler</vt:lpstr>
      <vt:lpstr>Technische aspecten</vt:lpstr>
      <vt:lpstr>Demo</vt:lpstr>
      <vt:lpstr>Onderzoek topic</vt:lpstr>
      <vt:lpstr>PowerPoint-presentatie</vt:lpstr>
      <vt:lpstr>Azure API Management</vt:lpstr>
      <vt:lpstr>Developer portaal</vt:lpstr>
      <vt:lpstr>Developer portaal</vt:lpstr>
      <vt:lpstr>Gateway</vt:lpstr>
      <vt:lpstr>Azure portaal</vt:lpstr>
      <vt:lpstr>Apigee API Manager</vt:lpstr>
      <vt:lpstr>Developer portaal</vt:lpstr>
      <vt:lpstr>PowerPoint-presentatie</vt:lpstr>
      <vt:lpstr>Conclusie</vt:lpstr>
      <vt:lpstr>Conclusie</vt:lpstr>
      <vt:lpstr>Reflectie</vt:lpstr>
      <vt:lpstr>Vragen?</vt:lpstr>
      <vt:lpstr>Bedankt voor jullie tijd en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CONNECTOR-MODULE</dc:title>
  <dc:creator>Jonathan Godeyne</dc:creator>
  <cp:lastModifiedBy>Jonathan Godeyne</cp:lastModifiedBy>
  <cp:revision>4</cp:revision>
  <dcterms:created xsi:type="dcterms:W3CDTF">2022-05-18T08:17:45Z</dcterms:created>
  <dcterms:modified xsi:type="dcterms:W3CDTF">2022-05-20T10:01:21Z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0x0101007B097CF059D80447A8FED7E2A64831A8</vt:lpwstr>
  </property>
</Properties>
</file>