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0" r:id="rId4"/>
    <p:sldId id="262" r:id="rId5"/>
    <p:sldId id="263" r:id="rId6"/>
    <p:sldId id="261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57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49D0-174A-4342-959F-3BF937C4BFE7}" type="datetimeFigureOut">
              <a:rPr lang="nl-BE" smtClean="0"/>
              <a:t>19/04/2022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D7D0-AB7D-4FD7-A6D5-571B6E077F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288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49D0-174A-4342-959F-3BF937C4BFE7}" type="datetimeFigureOut">
              <a:rPr lang="nl-BE" smtClean="0"/>
              <a:t>19/04/2022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D7D0-AB7D-4FD7-A6D5-571B6E077F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64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49D0-174A-4342-959F-3BF937C4BFE7}" type="datetimeFigureOut">
              <a:rPr lang="nl-BE" smtClean="0"/>
              <a:t>19/04/2022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D7D0-AB7D-4FD7-A6D5-571B6E077F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995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49D0-174A-4342-959F-3BF937C4BFE7}" type="datetimeFigureOut">
              <a:rPr lang="nl-BE" smtClean="0"/>
              <a:t>19/04/2022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D7D0-AB7D-4FD7-A6D5-571B6E077F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23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49D0-174A-4342-959F-3BF937C4BFE7}" type="datetimeFigureOut">
              <a:rPr lang="nl-BE" smtClean="0"/>
              <a:t>19/04/2022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D7D0-AB7D-4FD7-A6D5-571B6E077F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9677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49D0-174A-4342-959F-3BF937C4BFE7}" type="datetimeFigureOut">
              <a:rPr lang="nl-BE" smtClean="0"/>
              <a:t>19/04/2022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D7D0-AB7D-4FD7-A6D5-571B6E077F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41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49D0-174A-4342-959F-3BF937C4BFE7}" type="datetimeFigureOut">
              <a:rPr lang="nl-BE" smtClean="0"/>
              <a:t>19/04/2022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D7D0-AB7D-4FD7-A6D5-571B6E077F1E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2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49D0-174A-4342-959F-3BF937C4BFE7}" type="datetimeFigureOut">
              <a:rPr lang="nl-BE" smtClean="0"/>
              <a:t>19/04/2022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D7D0-AB7D-4FD7-A6D5-571B6E077F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648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49D0-174A-4342-959F-3BF937C4BFE7}" type="datetimeFigureOut">
              <a:rPr lang="nl-BE" smtClean="0"/>
              <a:t>19/04/2022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D7D0-AB7D-4FD7-A6D5-571B6E077F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50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49D0-174A-4342-959F-3BF937C4BFE7}" type="datetimeFigureOut">
              <a:rPr lang="nl-BE" smtClean="0"/>
              <a:t>19/04/2022</a:t>
            </a:fld>
            <a:endParaRPr lang="nl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D7D0-AB7D-4FD7-A6D5-571B6E077F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878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FB949D0-174A-4342-959F-3BF937C4BFE7}" type="datetimeFigureOut">
              <a:rPr lang="nl-BE" smtClean="0"/>
              <a:t>19/04/2022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D7D0-AB7D-4FD7-A6D5-571B6E077F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22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FB949D0-174A-4342-959F-3BF937C4BFE7}" type="datetimeFigureOut">
              <a:rPr lang="nl-BE" smtClean="0"/>
              <a:t>19/04/2022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AEBD7D0-AB7D-4FD7-A6D5-571B6E077F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63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8B4EB9-3CF6-4031-8A4D-D75F93526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9855"/>
            <a:ext cx="8991600" cy="1645920"/>
          </a:xfrm>
        </p:spPr>
        <p:txBody>
          <a:bodyPr>
            <a:normAutofit/>
          </a:bodyPr>
          <a:lstStyle/>
          <a:p>
            <a:r>
              <a:rPr lang="nl-NL" dirty="0"/>
              <a:t>Connector Module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CC62B5-FBB9-4B3E-8624-F37E72D3D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rgbClr val="FFFFFF"/>
                </a:solidFill>
              </a:rPr>
              <a:t>Stage 2021-2022</a:t>
            </a:r>
          </a:p>
          <a:p>
            <a:r>
              <a:rPr lang="nl-NL" dirty="0">
                <a:solidFill>
                  <a:srgbClr val="FFFFFF"/>
                </a:solidFill>
              </a:rPr>
              <a:t>Jonathan Godeyne</a:t>
            </a:r>
            <a:endParaRPr lang="nl-BE" dirty="0">
              <a:solidFill>
                <a:srgbClr val="FFFFFF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DED24C6-3138-46CA-9AB2-A016518FF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67" y="736333"/>
            <a:ext cx="2733266" cy="2015784"/>
          </a:xfrm>
          <a:prstGeom prst="rect">
            <a:avLst/>
          </a:prstGeom>
        </p:spPr>
      </p:pic>
      <p:pic>
        <p:nvPicPr>
          <p:cNvPr id="1026" name="Picture 2" descr="Logo Hogeschool PXL variant">
            <a:extLst>
              <a:ext uri="{FF2B5EF4-FFF2-40B4-BE49-F238E27FC236}">
                <a16:creationId xmlns:a16="http://schemas.microsoft.com/office/drawing/2014/main" id="{C3FD75E0-A8F5-48D2-B06C-F9794BB0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0" y="6211878"/>
            <a:ext cx="3149600" cy="60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120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EBBCE9-8762-4508-8301-84E646A1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nl-NL" dirty="0"/>
              <a:t>Demo/Screenshots</a:t>
            </a:r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9AE29CC5-2A55-4F4C-A3F7-E0455E6A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lang="nl-BE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5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733C7-CBFF-4D79-BB16-7785EB9C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Apigee </a:t>
            </a:r>
            <a:r>
              <a:rPr lang="nl-NL" dirty="0" err="1"/>
              <a:t>api</a:t>
            </a:r>
            <a:r>
              <a:rPr lang="nl-NL" dirty="0"/>
              <a:t> management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796C95-B46E-4690-9F43-9EA7EC61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Google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237FD53-EC06-4898-AE6E-0ED8A4201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26" y="5083910"/>
            <a:ext cx="3206774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4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132311-AF9E-4184-93B0-D7DFD883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nl-NL" dirty="0"/>
              <a:t>Demo/Screenshots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3C7622-76D8-42C0-B371-2B7625B91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lang="nl-BE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1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C9C52-9921-4F47-8E30-C7B5F02B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Conclusie</a:t>
            </a:r>
            <a:endParaRPr lang="nl-BE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58C8F3-4C21-4A12-8E47-26F08A4B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064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98430-45E5-4C1D-83E7-43E4D2B2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Reflectie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74D6C2-E1F0-4E20-9379-3F7CD1DBC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181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A271C-68DC-427F-BF19-0E0E65BE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Vragen</a:t>
            </a:r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98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3AF8A0-E477-440B-9776-48F029D8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Bedankt voor jullie tijd en aandacht</a:t>
            </a:r>
          </a:p>
        </p:txBody>
      </p:sp>
      <p:pic>
        <p:nvPicPr>
          <p:cNvPr id="14" name="Graphic 13" descr="Winking Face with No Fill">
            <a:extLst>
              <a:ext uri="{FF2B5EF4-FFF2-40B4-BE49-F238E27FC236}">
                <a16:creationId xmlns:a16="http://schemas.microsoft.com/office/drawing/2014/main" id="{D97CC4A3-AED5-B524-E92F-54DD1EB21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9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690F7D-93BC-4C91-B5E9-91E696A5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Inhoud</a:t>
            </a:r>
            <a:endParaRPr lang="nl-BE" sz="300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6F10F3-E8C5-4A70-8ADD-7654128B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nl-NL" sz="2400" dirty="0"/>
              <a:t>Bedrijfsvoorstelling</a:t>
            </a:r>
          </a:p>
          <a:p>
            <a:r>
              <a:rPr lang="nl-NL" sz="2400" dirty="0"/>
              <a:t>Situering project</a:t>
            </a:r>
            <a:endParaRPr lang="nl-BE" sz="2400" dirty="0"/>
          </a:p>
          <a:p>
            <a:r>
              <a:rPr lang="nl-BE" sz="2400" dirty="0"/>
              <a:t>Technische aspecten</a:t>
            </a:r>
          </a:p>
          <a:p>
            <a:r>
              <a:rPr lang="nl-BE" sz="2400" dirty="0"/>
              <a:t>Ontwerp opdracht</a:t>
            </a:r>
          </a:p>
          <a:p>
            <a:r>
              <a:rPr lang="nl-BE" sz="2400" dirty="0"/>
              <a:t>Demo</a:t>
            </a:r>
          </a:p>
          <a:p>
            <a:r>
              <a:rPr lang="nl-BE" sz="2400" dirty="0"/>
              <a:t>Research Topic</a:t>
            </a:r>
          </a:p>
          <a:p>
            <a:r>
              <a:rPr lang="nl-BE" sz="2400" dirty="0"/>
              <a:t>Conclusie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8166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AA392-BF79-4E7D-9455-13F6CAC3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Bedrijfsvoorstelling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730EA2C-CC40-4B5A-A52A-FC5B996F4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12" y="2638425"/>
            <a:ext cx="4212177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6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D8B21-0D3E-4F9E-B688-7CD80102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Situering project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9C28D8-2785-4FA1-AEB1-BD7A6069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Acerta project</a:t>
            </a:r>
          </a:p>
          <a:p>
            <a:r>
              <a:rPr lang="nl-NL" dirty="0"/>
              <a:t>Arno</a:t>
            </a:r>
          </a:p>
          <a:p>
            <a:endParaRPr lang="nl-BE" dirty="0"/>
          </a:p>
        </p:txBody>
      </p:sp>
      <p:pic>
        <p:nvPicPr>
          <p:cNvPr id="2050" name="Picture 2" descr="Acerta | Remarkable">
            <a:extLst>
              <a:ext uri="{FF2B5EF4-FFF2-40B4-BE49-F238E27FC236}">
                <a16:creationId xmlns:a16="http://schemas.microsoft.com/office/drawing/2014/main" id="{FA7F673A-4D1C-4AA6-A2CE-62299C0A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763" y="5638018"/>
            <a:ext cx="2636550" cy="9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8BB9B-A131-4390-9106-FDCB5795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/>
              <a:t>Technische aspecten</a:t>
            </a:r>
            <a:br>
              <a:rPr lang="nl-BE" sz="2800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6554A4-307E-40D9-8843-AA4AD9B9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.NET</a:t>
            </a:r>
          </a:p>
          <a:p>
            <a:r>
              <a:rPr lang="nl-NL" dirty="0"/>
              <a:t>CQRS pattern</a:t>
            </a:r>
          </a:p>
          <a:p>
            <a:r>
              <a:rPr lang="nl-NL" dirty="0" err="1"/>
              <a:t>Automapper</a:t>
            </a:r>
            <a:endParaRPr lang="nl-NL" dirty="0"/>
          </a:p>
          <a:p>
            <a:r>
              <a:rPr lang="nl-NL" dirty="0"/>
              <a:t>Azure API Management</a:t>
            </a:r>
          </a:p>
          <a:p>
            <a:r>
              <a:rPr lang="nl-NL" dirty="0" err="1"/>
              <a:t>Hangfire</a:t>
            </a:r>
            <a:endParaRPr lang="nl-B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F12888-3CAD-4A93-A82D-6D7C8981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602" y="4872368"/>
            <a:ext cx="1735318" cy="17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48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2A81C2-1BCD-49A8-A4BD-37AEF420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54" y="2533213"/>
            <a:ext cx="3437389" cy="1476866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err="1"/>
              <a:t>Implementatie</a:t>
            </a:r>
            <a:r>
              <a:rPr lang="en-US" dirty="0"/>
              <a:t> </a:t>
            </a:r>
            <a:r>
              <a:rPr lang="en-US" dirty="0" err="1"/>
              <a:t>opdracht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2CF4F84-E71B-4EAA-9432-01C48644F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2" y="1168161"/>
            <a:ext cx="5925312" cy="420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E86A1B-3F11-47D8-B414-34B9F96B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636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947AD7-CF42-4C5B-840C-F8D3E27C4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Azure API Management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CDFD0D5-5BE5-49AA-9C73-31E19F9E49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Microsoft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81C97BE-5292-473B-827E-C27EFDED0A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/>
              <a:t>Google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0DE8440-1F62-4482-88F3-7E3AB2DB7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Apigee API management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ECBC70-352E-42F8-9BD6-D24DBB73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topic</a:t>
            </a:r>
            <a:endParaRPr lang="nl-BE" dirty="0"/>
          </a:p>
        </p:txBody>
      </p:sp>
      <p:pic>
        <p:nvPicPr>
          <p:cNvPr id="4098" name="Picture 2" descr="Releases · Azure/API-Management · GitHub">
            <a:extLst>
              <a:ext uri="{FF2B5EF4-FFF2-40B4-BE49-F238E27FC236}">
                <a16:creationId xmlns:a16="http://schemas.microsoft.com/office/drawing/2014/main" id="{8CBA9168-2E90-46C5-AED8-7229137B0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69" y="3553792"/>
            <a:ext cx="3551382" cy="177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PI Management | Apigee | Google Cloud | Nordic APIs">
            <a:extLst>
              <a:ext uri="{FF2B5EF4-FFF2-40B4-BE49-F238E27FC236}">
                <a16:creationId xmlns:a16="http://schemas.microsoft.com/office/drawing/2014/main" id="{62C6C1CF-A4D7-4EDC-9BA6-F6977713F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935" y="3553792"/>
            <a:ext cx="3205009" cy="17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49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F1B54FD-53D2-4F73-9257-D7C7E668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Azure API management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6CF1DCE9-35E9-43E2-80D6-A8948627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Microsoft</a:t>
            </a:r>
          </a:p>
        </p:txBody>
      </p:sp>
      <p:pic>
        <p:nvPicPr>
          <p:cNvPr id="9" name="Picture 2" descr="Releases · Azure/API-Management · GitHub">
            <a:extLst>
              <a:ext uri="{FF2B5EF4-FFF2-40B4-BE49-F238E27FC236}">
                <a16:creationId xmlns:a16="http://schemas.microsoft.com/office/drawing/2014/main" id="{AD2F072A-8444-4840-BFF1-4D9C8A91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220" y="5089610"/>
            <a:ext cx="3536780" cy="176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830877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53</TotalTime>
  <Words>73</Words>
  <Application>Microsoft Office PowerPoint</Application>
  <PresentationFormat>Breedbeeld</PresentationFormat>
  <Paragraphs>38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Pakket</vt:lpstr>
      <vt:lpstr>Connector Module</vt:lpstr>
      <vt:lpstr>Inhoud</vt:lpstr>
      <vt:lpstr>Bedrijfsvoorstelling</vt:lpstr>
      <vt:lpstr>Situering project</vt:lpstr>
      <vt:lpstr>Technische aspecten </vt:lpstr>
      <vt:lpstr>Implementatie opdracht</vt:lpstr>
      <vt:lpstr>Demo</vt:lpstr>
      <vt:lpstr>Research topic</vt:lpstr>
      <vt:lpstr>Azure API management</vt:lpstr>
      <vt:lpstr>Demo/Screenshots</vt:lpstr>
      <vt:lpstr>Apigee api management</vt:lpstr>
      <vt:lpstr>Demo/Screenshots</vt:lpstr>
      <vt:lpstr>Conclusie</vt:lpstr>
      <vt:lpstr>Reflectie</vt:lpstr>
      <vt:lpstr>Vragen?</vt:lpstr>
      <vt:lpstr>Bedankt voor jullie tijd en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Jonathan Godeyne</dc:creator>
  <cp:lastModifiedBy>Jonathan Godeyne</cp:lastModifiedBy>
  <cp:revision>2</cp:revision>
  <dcterms:created xsi:type="dcterms:W3CDTF">2022-04-19T08:46:39Z</dcterms:created>
  <dcterms:modified xsi:type="dcterms:W3CDTF">2022-04-19T09:40:21Z</dcterms:modified>
</cp:coreProperties>
</file>