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5" r:id="rId4"/>
    <p:sldId id="276" r:id="rId5"/>
    <p:sldId id="266" r:id="rId6"/>
    <p:sldId id="268" r:id="rId7"/>
    <p:sldId id="257" r:id="rId8"/>
    <p:sldId id="263" r:id="rId9"/>
    <p:sldId id="259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11/4/2018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66215"/>
            <a:ext cx="7543800" cy="2593975"/>
          </a:xfrm>
        </p:spPr>
        <p:txBody>
          <a:bodyPr>
            <a:noAutofit/>
          </a:bodyPr>
          <a:lstStyle/>
          <a:p>
            <a:r>
              <a:rPr lang="en-GB" altLang="en-US" sz="4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Traffic Light Simulation</a:t>
            </a:r>
            <a:r>
              <a:rPr lang="en-GB" altLang="en-US" sz="4400" dirty="0"/>
              <a:t> with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b="1" dirty="0"/>
              <a:t>HC-SR04 Ultrasonic Sensor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1470"/>
            <a:ext cx="6400800" cy="1856105"/>
          </a:xfrm>
        </p:spPr>
        <p:txBody>
          <a:bodyPr>
            <a:normAutofit fontScale="97500" lnSpcReduction="10000"/>
          </a:bodyPr>
          <a:lstStyle/>
          <a:p>
            <a:r>
              <a:rPr lang="en-GB" altLang="en-US" sz="2800" dirty="0" smtClean="0"/>
              <a:t>JONATHAN GRENALD</a:t>
            </a:r>
          </a:p>
          <a:p>
            <a:r>
              <a:rPr lang="en-GB" altLang="en-US" sz="2800" dirty="0" smtClean="0"/>
              <a:t>6218000259</a:t>
            </a:r>
          </a:p>
          <a:p>
            <a:r>
              <a:rPr lang="en-GB" altLang="en-US" sz="2800" dirty="0" smtClean="0"/>
              <a:t>KURTIZ MEAH	</a:t>
            </a:r>
            <a:endParaRPr lang="en-US" sz="2800" dirty="0" smtClean="0"/>
          </a:p>
          <a:p>
            <a:r>
              <a:rPr lang="en-US" sz="2800" dirty="0"/>
              <a:t>6217000</a:t>
            </a:r>
            <a:r>
              <a:rPr lang="en-GB" altLang="en-US" sz="2800" dirty="0"/>
              <a:t>144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Screenshots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17638"/>
            <a:ext cx="8458200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9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HC- SR04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VCC</a:t>
            </a:r>
            <a:r>
              <a:rPr lang="en-US" dirty="0"/>
              <a:t> – 5V (ranging from 4.5 V to 5.5 V)</a:t>
            </a:r>
          </a:p>
          <a:p>
            <a:pPr lvl="0"/>
            <a:r>
              <a:rPr lang="en-US" b="1" dirty="0"/>
              <a:t>Trig</a:t>
            </a:r>
            <a:r>
              <a:rPr lang="en-US" dirty="0"/>
              <a:t> – Sensor input (trigger)</a:t>
            </a:r>
          </a:p>
          <a:p>
            <a:pPr lvl="0"/>
            <a:r>
              <a:rPr lang="en-US" b="1" dirty="0"/>
              <a:t>Echo</a:t>
            </a:r>
            <a:r>
              <a:rPr lang="en-US" dirty="0"/>
              <a:t> – Output Sensor (Echo)</a:t>
            </a:r>
          </a:p>
          <a:p>
            <a:pPr lvl="0"/>
            <a:r>
              <a:rPr lang="en-US" b="1" dirty="0"/>
              <a:t>GND</a:t>
            </a:r>
            <a:r>
              <a:rPr lang="en-US" dirty="0"/>
              <a:t> – Ground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ultrasonic range finder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8450" b="14085"/>
          <a:stretch>
            <a:fillRect/>
          </a:stretch>
        </p:blipFill>
        <p:spPr bwMode="auto">
          <a:xfrm>
            <a:off x="5486400" y="3429000"/>
            <a:ext cx="27622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cdn.instructables.com/FS8/QGP5/J6IEVU6J/FS8QGP5J6IEVU6J.MEDIUM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6"/>
          <a:stretch>
            <a:fillRect/>
          </a:stretch>
        </p:blipFill>
        <p:spPr bwMode="auto">
          <a:xfrm>
            <a:off x="1143000" y="1676400"/>
            <a:ext cx="6369016" cy="3566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The main focus of this project was to simulate a set or traffic lights using </a:t>
            </a:r>
            <a:r>
              <a:rPr lang="en-GB" altLang="en-US" dirty="0" err="1"/>
              <a:t>arduino</a:t>
            </a:r>
            <a:r>
              <a:rPr lang="en-GB" altLang="en-US" dirty="0" smtClean="0"/>
              <a:t>. </a:t>
            </a:r>
            <a:r>
              <a:rPr lang="en-GB" altLang="en-US" dirty="0" smtClean="0"/>
              <a:t>It’s a set of conditions to make the traffic go more smoothly than actually is.</a:t>
            </a:r>
            <a:endParaRPr lang="en-GB" altLang="en-US" dirty="0"/>
          </a:p>
          <a:p>
            <a:r>
              <a:rPr lang="en-GB" altLang="en-US" dirty="0"/>
              <a:t>The main </a:t>
            </a:r>
            <a:r>
              <a:rPr lang="en-GB" altLang="en-US" dirty="0" smtClean="0"/>
              <a:t>functions </a:t>
            </a:r>
            <a:r>
              <a:rPr lang="en-GB" altLang="en-US" dirty="0"/>
              <a:t>are served:</a:t>
            </a:r>
          </a:p>
          <a:p>
            <a:r>
              <a:rPr lang="en-GB" altLang="en-US" dirty="0"/>
              <a:t>a. Using Visual Studio we simulate traffic lights (red, amber, green) </a:t>
            </a:r>
          </a:p>
          <a:p>
            <a:r>
              <a:rPr lang="en-GB" altLang="en-US" dirty="0"/>
              <a:t>b. Using LEDs to give real world feedback as traffic lights. This should be in sync with the virtual lights shown in VS</a:t>
            </a:r>
            <a:r>
              <a:rPr lang="en-GB" altLang="en-US" dirty="0" smtClean="0"/>
              <a:t>.</a:t>
            </a:r>
          </a:p>
          <a:p>
            <a:endParaRPr lang="en-GB" altLang="en-US" dirty="0"/>
          </a:p>
          <a:p>
            <a:pPr marL="114300" indent="0">
              <a:buNone/>
            </a:pPr>
            <a:endParaRPr lang="en-GB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Components </a:t>
            </a:r>
            <a:r>
              <a:rPr lang="en-US" b="1" dirty="0" smtClean="0"/>
              <a:t>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Two </a:t>
            </a:r>
            <a:r>
              <a:rPr lang="en-US" dirty="0" smtClean="0"/>
              <a:t>HC- </a:t>
            </a:r>
            <a:r>
              <a:rPr lang="en-US" dirty="0"/>
              <a:t>SR04 </a:t>
            </a:r>
          </a:p>
          <a:p>
            <a:pPr lvl="0"/>
            <a:r>
              <a:rPr lang="en-US" dirty="0" smtClean="0"/>
              <a:t>Six </a:t>
            </a:r>
            <a:r>
              <a:rPr lang="en-US" dirty="0"/>
              <a:t>resistors of </a:t>
            </a:r>
            <a:r>
              <a:rPr lang="en-US" dirty="0" smtClean="0"/>
              <a:t>470</a:t>
            </a:r>
            <a:r>
              <a:rPr lang="en-US" dirty="0" smtClean="0"/>
              <a:t> </a:t>
            </a:r>
            <a:r>
              <a:rPr lang="en-US" dirty="0"/>
              <a:t>ohms</a:t>
            </a:r>
          </a:p>
          <a:p>
            <a:pPr lvl="0"/>
            <a:r>
              <a:rPr lang="en-US" dirty="0"/>
              <a:t>Jumper wires;</a:t>
            </a:r>
          </a:p>
          <a:p>
            <a:pPr lvl="0"/>
            <a:r>
              <a:rPr lang="en-US" dirty="0" smtClean="0"/>
              <a:t>Six </a:t>
            </a:r>
            <a:r>
              <a:rPr lang="en-US" dirty="0"/>
              <a:t>LEDs of different colors; </a:t>
            </a:r>
          </a:p>
          <a:p>
            <a:pPr lvl="0"/>
            <a:r>
              <a:rPr lang="en-US" dirty="0" smtClean="0"/>
              <a:t>2 Breadboard</a:t>
            </a:r>
            <a:endParaRPr lang="en-US" dirty="0" smtClean="0"/>
          </a:p>
          <a:p>
            <a:pPr lvl="0"/>
            <a:r>
              <a:rPr lang="en-GB" altLang="en-US" dirty="0"/>
              <a:t>Toy Cars</a:t>
            </a:r>
          </a:p>
          <a:p>
            <a:pPr lvl="0"/>
            <a:r>
              <a:rPr lang="en-GB" altLang="en-US" dirty="0"/>
              <a:t>Cardboard (Drawing of roads)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229600" cy="4495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Hardware</a:t>
            </a:r>
            <a:endParaRPr lang="en-US" dirty="0"/>
          </a:p>
        </p:txBody>
      </p:sp>
      <p:pic>
        <p:nvPicPr>
          <p:cNvPr id="4" name="Content Placeholder 3" descr="WeChat Image_201811042241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340" y="1600200"/>
            <a:ext cx="360045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Assembly </a:t>
            </a:r>
            <a:endParaRPr lang="en-US" dirty="0"/>
          </a:p>
        </p:txBody>
      </p:sp>
      <p:pic>
        <p:nvPicPr>
          <p:cNvPr id="4" name="Content Placeholder 3" descr="WeChat Image_2018110422410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00200"/>
            <a:ext cx="6400165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Screenshots</a:t>
            </a:r>
            <a:endParaRPr lang="en-US" dirty="0"/>
          </a:p>
        </p:txBody>
      </p:sp>
      <p:pic>
        <p:nvPicPr>
          <p:cNvPr id="6" name="Content Placeholder 5" descr="WeChat Image_2018110422405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0220"/>
            <a:ext cx="7620000" cy="408114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</TotalTime>
  <Words>133</Words>
  <Application>Microsoft Office PowerPoint</Application>
  <PresentationFormat>Presentación en pantalla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Adjacency</vt:lpstr>
      <vt:lpstr>Traffic Light Simulation with HC-SR04 Ultrasonic Sensor </vt:lpstr>
      <vt:lpstr>HC- SR04 </vt:lpstr>
      <vt:lpstr>Presentación de PowerPoint</vt:lpstr>
      <vt:lpstr>Introduction</vt:lpstr>
      <vt:lpstr>Components Required</vt:lpstr>
      <vt:lpstr>Circuit Diagram</vt:lpstr>
      <vt:lpstr>Project Hardware</vt:lpstr>
      <vt:lpstr>Hardware Assembly </vt:lpstr>
      <vt:lpstr>Project Screenshots</vt:lpstr>
      <vt:lpstr>Project 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MUBASHARA REHMAN</dc:creator>
  <cp:lastModifiedBy>Jonathan grenald</cp:lastModifiedBy>
  <cp:revision>20</cp:revision>
  <dcterms:created xsi:type="dcterms:W3CDTF">2006-08-16T00:00:00Z</dcterms:created>
  <dcterms:modified xsi:type="dcterms:W3CDTF">2018-11-04T15:52:43Z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1033-10.2.0.7494</vt:lpwstr>
  </property>
</Properties>
</file>