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13.07.2017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Mini </a:t>
            </a:r>
            <a:r>
              <a:rPr lang="fr-CH" dirty="0" err="1" smtClean="0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 smtClean="0"/>
              <a:t>Marc Friedli, Anthony </a:t>
            </a:r>
            <a:r>
              <a:rPr lang="fr-CH" dirty="0" err="1" smtClean="0"/>
              <a:t>gilloz</a:t>
            </a:r>
            <a:r>
              <a:rPr lang="fr-CH" dirty="0" smtClean="0"/>
              <a:t>, Jonathan </a:t>
            </a:r>
            <a:r>
              <a:rPr lang="fr-CH" dirty="0" err="1" smtClean="0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Anime Ace 2.0 BB</vt:lpstr>
      <vt:lpstr>Arial</vt:lpstr>
      <vt:lpstr>Calibri</vt:lpstr>
      <vt:lpstr>Thème Office</vt:lpstr>
      <vt:lpstr>Mini games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Friedli Marc</cp:lastModifiedBy>
  <cp:revision>2</cp:revision>
  <dcterms:created xsi:type="dcterms:W3CDTF">2017-07-13T08:28:25Z</dcterms:created>
  <dcterms:modified xsi:type="dcterms:W3CDTF">2017-07-13T08:36:34Z</dcterms:modified>
</cp:coreProperties>
</file>