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7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nime Ace 2.0 BB" panose="02000503000000020004" pitchFamily="2" charset="0"/>
              </a:defRPr>
            </a:lvl1pPr>
          </a:lstStyle>
          <a:p>
            <a:r>
              <a:rPr lang="fr-FR" dirty="0"/>
              <a:t>Modifiez le style du titre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4E96-C566-4F1F-BF51-157AB8E138C5}" type="datetimeFigureOut">
              <a:rPr lang="fr-CH" smtClean="0"/>
              <a:t>13.07.2017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FE6A-643A-4089-BA5D-CBC0949020C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60349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4E96-C566-4F1F-BF51-157AB8E138C5}" type="datetimeFigureOut">
              <a:rPr lang="fr-CH" smtClean="0"/>
              <a:t>13.07.2017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FE6A-643A-4089-BA5D-CBC0949020C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86090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4E96-C566-4F1F-BF51-157AB8E138C5}" type="datetimeFigureOut">
              <a:rPr lang="fr-CH" smtClean="0"/>
              <a:t>13.07.2017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FE6A-643A-4089-BA5D-CBC0949020C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0807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4E96-C566-4F1F-BF51-157AB8E138C5}" type="datetimeFigureOut">
              <a:rPr lang="fr-CH" smtClean="0"/>
              <a:t>13.07.2017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FE6A-643A-4089-BA5D-CBC0949020C4}" type="slidenum">
              <a:rPr lang="fr-CH" smtClean="0"/>
              <a:t>‹N°›</a:t>
            </a:fld>
            <a:endParaRPr lang="fr-CH"/>
          </a:p>
        </p:txBody>
      </p:sp>
      <p:sp>
        <p:nvSpPr>
          <p:cNvPr id="8" name="Bulle narrative : rectangle à coins arrondis 3"/>
          <p:cNvSpPr/>
          <p:nvPr userDrawn="1"/>
        </p:nvSpPr>
        <p:spPr>
          <a:xfrm>
            <a:off x="857491" y="365125"/>
            <a:ext cx="5238509" cy="1325563"/>
          </a:xfrm>
          <a:prstGeom prst="wedgeRoundRectCallout">
            <a:avLst>
              <a:gd name="adj1" fmla="val -14204"/>
              <a:gd name="adj2" fmla="val 75598"/>
              <a:gd name="adj3" fmla="val 16667"/>
            </a:avLst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 dirty="0">
              <a:latin typeface="Anime Ace 2.0 BB" panose="02000503000000020004" pitchFamily="2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52578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85727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4E96-C566-4F1F-BF51-157AB8E138C5}" type="datetimeFigureOut">
              <a:rPr lang="fr-CH" smtClean="0"/>
              <a:t>13.07.2017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FE6A-643A-4089-BA5D-CBC0949020C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2685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4E96-C566-4F1F-BF51-157AB8E138C5}" type="datetimeFigureOut">
              <a:rPr lang="fr-CH" smtClean="0"/>
              <a:t>13.07.2017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FE6A-643A-4089-BA5D-CBC0949020C4}" type="slidenum">
              <a:rPr lang="fr-CH" smtClean="0"/>
              <a:t>‹N°›</a:t>
            </a:fld>
            <a:endParaRPr lang="fr-CH"/>
          </a:p>
        </p:txBody>
      </p:sp>
      <p:sp>
        <p:nvSpPr>
          <p:cNvPr id="9" name="Bulle narrative : rectangle à coins arrondis 3"/>
          <p:cNvSpPr/>
          <p:nvPr userDrawn="1"/>
        </p:nvSpPr>
        <p:spPr>
          <a:xfrm>
            <a:off x="857491" y="320675"/>
            <a:ext cx="5238509" cy="1325563"/>
          </a:xfrm>
          <a:prstGeom prst="wedgeRoundRectCallout">
            <a:avLst>
              <a:gd name="adj1" fmla="val -14204"/>
              <a:gd name="adj2" fmla="val 75598"/>
              <a:gd name="adj3" fmla="val 16667"/>
            </a:avLst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 dirty="0">
              <a:latin typeface="Anime Ace 2.0 BB" panose="02000503000000020004" pitchFamily="2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72323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4E96-C566-4F1F-BF51-157AB8E138C5}" type="datetimeFigureOut">
              <a:rPr lang="fr-CH" smtClean="0"/>
              <a:t>13.07.2017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FE6A-643A-4089-BA5D-CBC0949020C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37874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4E96-C566-4F1F-BF51-157AB8E138C5}" type="datetimeFigureOut">
              <a:rPr lang="fr-CH" smtClean="0"/>
              <a:t>13.07.2017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FE6A-643A-4089-BA5D-CBC0949020C4}" type="slidenum">
              <a:rPr lang="fr-CH" smtClean="0"/>
              <a:t>‹N°›</a:t>
            </a:fld>
            <a:endParaRPr lang="fr-CH"/>
          </a:p>
        </p:txBody>
      </p:sp>
      <p:sp>
        <p:nvSpPr>
          <p:cNvPr id="6" name="Bulle narrative : rectangle à coins arrondis 3"/>
          <p:cNvSpPr/>
          <p:nvPr userDrawn="1"/>
        </p:nvSpPr>
        <p:spPr>
          <a:xfrm>
            <a:off x="857491" y="365125"/>
            <a:ext cx="5238509" cy="1325563"/>
          </a:xfrm>
          <a:prstGeom prst="wedgeRoundRectCallout">
            <a:avLst>
              <a:gd name="adj1" fmla="val -14204"/>
              <a:gd name="adj2" fmla="val 75598"/>
              <a:gd name="adj3" fmla="val 16667"/>
            </a:avLst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 dirty="0">
              <a:latin typeface="Anime Ace 2.0 BB" panose="02000503000000020004" pitchFamily="2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5854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4E96-C566-4F1F-BF51-157AB8E138C5}" type="datetimeFigureOut">
              <a:rPr lang="fr-CH" smtClean="0"/>
              <a:t>13.07.2017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FE6A-643A-4089-BA5D-CBC0949020C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46969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4E96-C566-4F1F-BF51-157AB8E138C5}" type="datetimeFigureOut">
              <a:rPr lang="fr-CH" smtClean="0"/>
              <a:t>13.07.2017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FE6A-643A-4089-BA5D-CBC0949020C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33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4E96-C566-4F1F-BF51-157AB8E138C5}" type="datetimeFigureOut">
              <a:rPr lang="fr-CH" smtClean="0"/>
              <a:t>13.07.2017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FE6A-643A-4089-BA5D-CBC0949020C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96209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04E96-C566-4F1F-BF51-157AB8E138C5}" type="datetimeFigureOut">
              <a:rPr lang="fr-CH" smtClean="0"/>
              <a:t>13.07.2017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9FE6A-643A-4089-BA5D-CBC0949020C4}" type="slidenum">
              <a:rPr lang="fr-CH" smtClean="0"/>
              <a:t>‹N°›</a:t>
            </a:fld>
            <a:endParaRPr lang="fr-CH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2385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187705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Anime Ace 2.0 BB" panose="0200050300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nime Ace 2.0 BB" panose="0200050300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nime Ace 2.0 BB" panose="0200050300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nime Ace 2.0 BB" panose="02000503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nime Ace 2.0 BB" panose="02000503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nime Ace 2.0 BB" panose="02000503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Mini </a:t>
            </a:r>
            <a:r>
              <a:rPr lang="fr-CH" dirty="0" err="1"/>
              <a:t>games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/>
          <a:lstStyle/>
          <a:p>
            <a:r>
              <a:rPr lang="fr-CH" dirty="0"/>
              <a:t>Marc Friedli, Anthony </a:t>
            </a:r>
            <a:r>
              <a:rPr lang="fr-CH" dirty="0" err="1"/>
              <a:t>gilloz</a:t>
            </a:r>
            <a:r>
              <a:rPr lang="fr-CH" dirty="0"/>
              <a:t>, Jonathan </a:t>
            </a:r>
            <a:r>
              <a:rPr lang="fr-CH" dirty="0" err="1"/>
              <a:t>guerne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194225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xplosion : 8 points 7"/>
          <p:cNvSpPr/>
          <p:nvPr/>
        </p:nvSpPr>
        <p:spPr>
          <a:xfrm>
            <a:off x="2752530" y="513184"/>
            <a:ext cx="6671387" cy="5374432"/>
          </a:xfrm>
          <a:prstGeom prst="irregularSeal1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ZoneTexte 6"/>
          <p:cNvSpPr txBox="1"/>
          <p:nvPr/>
        </p:nvSpPr>
        <p:spPr>
          <a:xfrm>
            <a:off x="0" y="1798845"/>
            <a:ext cx="12192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6600" b="1" dirty="0" err="1">
                <a:ln w="57150">
                  <a:solidFill>
                    <a:schemeClr val="tx1"/>
                  </a:solidFill>
                </a:ln>
                <a:solidFill>
                  <a:schemeClr val="bg1"/>
                </a:solidFill>
                <a:latin typeface="Anime Ace 2.0 BB" panose="02000503000000020004" pitchFamily="2" charset="0"/>
              </a:rPr>
              <a:t>DéMO</a:t>
            </a:r>
            <a:endParaRPr lang="fr-CH" sz="16600" b="1" dirty="0">
              <a:ln w="57150">
                <a:solidFill>
                  <a:schemeClr val="tx1"/>
                </a:solidFill>
              </a:ln>
              <a:solidFill>
                <a:schemeClr val="bg1"/>
              </a:solidFill>
              <a:latin typeface="Anime Ace 2.0 BB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619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513070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2069">
            <a:off x="3474720" y="1639253"/>
            <a:ext cx="4919150" cy="401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361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fr-CH" dirty="0"/>
          </a:p>
          <a:p>
            <a:r>
              <a:rPr lang="fr-CH" dirty="0"/>
              <a:t>Concept</a:t>
            </a:r>
          </a:p>
          <a:p>
            <a:r>
              <a:rPr lang="fr-CH" dirty="0"/>
              <a:t>Planification</a:t>
            </a:r>
          </a:p>
          <a:p>
            <a:r>
              <a:rPr lang="fr-CH" dirty="0"/>
              <a:t>Communication réseau</a:t>
            </a:r>
          </a:p>
          <a:p>
            <a:r>
              <a:rPr lang="fr-CH" dirty="0"/>
              <a:t>Interface graphique</a:t>
            </a:r>
          </a:p>
          <a:p>
            <a:r>
              <a:rPr lang="fr-CH" dirty="0"/>
              <a:t>Morpion</a:t>
            </a:r>
          </a:p>
          <a:p>
            <a:r>
              <a:rPr lang="fr-CH" dirty="0"/>
              <a:t>Bataille navale</a:t>
            </a:r>
          </a:p>
          <a:p>
            <a:r>
              <a:rPr lang="fr-CH" dirty="0"/>
              <a:t>Test et problèmes rencontrés</a:t>
            </a:r>
          </a:p>
          <a:p>
            <a:r>
              <a:rPr lang="fr-CH" dirty="0"/>
              <a:t>Démo</a:t>
            </a:r>
          </a:p>
          <a:p>
            <a:r>
              <a:rPr lang="fr-CH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64445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Concept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CH" dirty="0"/>
          </a:p>
          <a:p>
            <a:r>
              <a:rPr lang="fr-CH" dirty="0"/>
              <a:t>Collection de Jeux</a:t>
            </a:r>
          </a:p>
          <a:p>
            <a:pPr lvl="1"/>
            <a:r>
              <a:rPr lang="fr-CH" dirty="0"/>
              <a:t>Multiplateformes</a:t>
            </a:r>
          </a:p>
          <a:p>
            <a:pPr lvl="1"/>
            <a:r>
              <a:rPr lang="fr-CH" dirty="0"/>
              <a:t>Multi-joueurs</a:t>
            </a:r>
          </a:p>
          <a:p>
            <a:r>
              <a:rPr lang="fr-CH" dirty="0" err="1"/>
              <a:t>LibGdx</a:t>
            </a:r>
            <a:endParaRPr lang="fr-CH" dirty="0"/>
          </a:p>
          <a:p>
            <a:r>
              <a:rPr lang="fr-CH" dirty="0" err="1"/>
              <a:t>Kryonet</a:t>
            </a:r>
            <a:endParaRPr lang="fr-CH" dirty="0"/>
          </a:p>
          <a:p>
            <a:pPr marL="457200" lvl="1" indent="0">
              <a:buNone/>
            </a:pPr>
            <a:endParaRPr lang="fr-CH" dirty="0"/>
          </a:p>
          <a:p>
            <a:pPr marL="457200" lvl="1" indent="0">
              <a:buNone/>
            </a:pPr>
            <a:endParaRPr lang="fr-CH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777" y="2497592"/>
            <a:ext cx="3048264" cy="508044"/>
          </a:xfr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709" y="3315494"/>
            <a:ext cx="47244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88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CH" dirty="0"/>
          </a:p>
          <a:p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Planification</a:t>
            </a:r>
          </a:p>
        </p:txBody>
      </p:sp>
    </p:spTree>
    <p:extLst>
      <p:ext uri="{BB962C8B-B14F-4D97-AF65-F5344CB8AC3E}">
        <p14:creationId xmlns:p14="http://schemas.microsoft.com/office/powerpoint/2010/main" val="3605192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715000" cy="4351338"/>
          </a:xfrm>
        </p:spPr>
        <p:txBody>
          <a:bodyPr/>
          <a:lstStyle/>
          <a:p>
            <a:endParaRPr lang="fr-CH" dirty="0"/>
          </a:p>
          <a:p>
            <a:r>
              <a:rPr lang="fr-CH" dirty="0"/>
              <a:t>Les paquets</a:t>
            </a:r>
          </a:p>
          <a:p>
            <a:pPr lvl="1"/>
            <a:r>
              <a:rPr lang="fr-CH" dirty="0"/>
              <a:t>Réception</a:t>
            </a:r>
          </a:p>
          <a:p>
            <a:pPr lvl="1"/>
            <a:r>
              <a:rPr lang="fr-CH" dirty="0"/>
              <a:t>Envoi</a:t>
            </a:r>
          </a:p>
          <a:p>
            <a:pPr lvl="1"/>
            <a:endParaRPr lang="fr-CH" dirty="0"/>
          </a:p>
          <a:p>
            <a:r>
              <a:rPr lang="fr-CH" dirty="0"/>
              <a:t>Connexion</a:t>
            </a:r>
          </a:p>
          <a:p>
            <a:r>
              <a:rPr lang="fr-CH" dirty="0"/>
              <a:t>Sélection de Jeu</a:t>
            </a:r>
          </a:p>
          <a:p>
            <a:r>
              <a:rPr lang="fr-CH" dirty="0"/>
              <a:t>Communication en Jeu</a:t>
            </a:r>
          </a:p>
          <a:p>
            <a:pPr lvl="1"/>
            <a:endParaRPr lang="fr-CH" dirty="0"/>
          </a:p>
          <a:p>
            <a:pPr lvl="1"/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>
          <a:xfrm>
            <a:off x="6847840" y="1825625"/>
            <a:ext cx="4505960" cy="4351338"/>
          </a:xfrm>
        </p:spPr>
        <p:txBody>
          <a:bodyPr/>
          <a:lstStyle/>
          <a:p>
            <a:endParaRPr lang="fr-CH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Communication réseau</a:t>
            </a:r>
          </a:p>
        </p:txBody>
      </p:sp>
    </p:spTree>
    <p:extLst>
      <p:ext uri="{BB962C8B-B14F-4D97-AF65-F5344CB8AC3E}">
        <p14:creationId xmlns:p14="http://schemas.microsoft.com/office/powerpoint/2010/main" val="2185482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74901"/>
            <a:ext cx="5181600" cy="4052786"/>
          </a:xfrm>
        </p:spPr>
      </p:pic>
      <p:pic>
        <p:nvPicPr>
          <p:cNvPr id="8" name="Espace réservé du contenu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74901"/>
            <a:ext cx="5181600" cy="4052786"/>
          </a:xfrm>
        </p:spPr>
      </p:pic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Interface graphique</a:t>
            </a:r>
          </a:p>
        </p:txBody>
      </p:sp>
    </p:spTree>
    <p:extLst>
      <p:ext uri="{BB962C8B-B14F-4D97-AF65-F5344CB8AC3E}">
        <p14:creationId xmlns:p14="http://schemas.microsoft.com/office/powerpoint/2010/main" val="1861673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002438" cy="4351338"/>
          </a:xfrm>
        </p:spPr>
        <p:txBody>
          <a:bodyPr/>
          <a:lstStyle/>
          <a:p>
            <a:endParaRPr lang="fr-CH" dirty="0"/>
          </a:p>
          <a:p>
            <a:r>
              <a:rPr lang="fr-CH" dirty="0"/>
              <a:t>Tour par tour</a:t>
            </a:r>
          </a:p>
          <a:p>
            <a:r>
              <a:rPr lang="fr-CH" dirty="0"/>
              <a:t>placer des caractères</a:t>
            </a:r>
          </a:p>
          <a:p>
            <a:r>
              <a:rPr lang="fr-CH" dirty="0"/>
              <a:t>Remplir une ligne/diagonale</a:t>
            </a:r>
          </a:p>
          <a:p>
            <a:endParaRPr lang="fr-CH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538" y="2236271"/>
            <a:ext cx="4513262" cy="3530046"/>
          </a:xfrm>
        </p:spPr>
      </p:pic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Morpion</a:t>
            </a:r>
          </a:p>
        </p:txBody>
      </p:sp>
    </p:spTree>
    <p:extLst>
      <p:ext uri="{BB962C8B-B14F-4D97-AF65-F5344CB8AC3E}">
        <p14:creationId xmlns:p14="http://schemas.microsoft.com/office/powerpoint/2010/main" val="180722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Bataille Navale</a:t>
            </a:r>
          </a:p>
        </p:txBody>
      </p:sp>
    </p:spTree>
    <p:extLst>
      <p:ext uri="{BB962C8B-B14F-4D97-AF65-F5344CB8AC3E}">
        <p14:creationId xmlns:p14="http://schemas.microsoft.com/office/powerpoint/2010/main" val="774324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CH" dirty="0"/>
          </a:p>
          <a:p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/>
              <a:t>Tests et problèmes rencontrés</a:t>
            </a:r>
          </a:p>
        </p:txBody>
      </p:sp>
    </p:spTree>
    <p:extLst>
      <p:ext uri="{BB962C8B-B14F-4D97-AF65-F5344CB8AC3E}">
        <p14:creationId xmlns:p14="http://schemas.microsoft.com/office/powerpoint/2010/main" val="28936503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70</Words>
  <Application>Microsoft Office PowerPoint</Application>
  <PresentationFormat>Grand écran</PresentationFormat>
  <Paragraphs>40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Anime Ace 2.0 BB</vt:lpstr>
      <vt:lpstr>Arial</vt:lpstr>
      <vt:lpstr>Calibri</vt:lpstr>
      <vt:lpstr>Thème Office</vt:lpstr>
      <vt:lpstr>Mini games</vt:lpstr>
      <vt:lpstr>Sommaire</vt:lpstr>
      <vt:lpstr>Concept</vt:lpstr>
      <vt:lpstr>Planification</vt:lpstr>
      <vt:lpstr>Communication réseau</vt:lpstr>
      <vt:lpstr>Interface graphique</vt:lpstr>
      <vt:lpstr>Morpion</vt:lpstr>
      <vt:lpstr>Bataille Navale</vt:lpstr>
      <vt:lpstr>Tests et problèmes rencontrés</vt:lpstr>
      <vt:lpstr>Présentation PowerPoint</vt:lpstr>
      <vt:lpstr>Conclusion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Friedli Marc</dc:creator>
  <cp:lastModifiedBy>Guerne Jonathan</cp:lastModifiedBy>
  <cp:revision>13</cp:revision>
  <dcterms:created xsi:type="dcterms:W3CDTF">2017-07-13T08:28:25Z</dcterms:created>
  <dcterms:modified xsi:type="dcterms:W3CDTF">2017-07-13T12:56:27Z</dcterms:modified>
</cp:coreProperties>
</file>