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2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nime Ace 2.0 BB" panose="02000503000000020004" pitchFamily="2" charset="0"/>
              </a:defRPr>
            </a:lvl1pPr>
          </a:lstStyle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034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8609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80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8572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2685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7232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787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5854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4696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33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620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8770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nime Ace 2.0 BB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ime Ace 2.0 BB" panose="02000503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ime Ace 2.0 BB" panose="02000503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ime Ace 2.0 BB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ime Ace 2.0 BB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ime Ace 2.0 BB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Mini </a:t>
            </a:r>
            <a:r>
              <a:rPr lang="fr-CH" dirty="0" err="1"/>
              <a:t>games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fr-CH" dirty="0"/>
              <a:t>Marc Friedli, Anthony </a:t>
            </a:r>
            <a:r>
              <a:rPr lang="fr-CH" dirty="0" err="1"/>
              <a:t>gilloz</a:t>
            </a:r>
            <a:r>
              <a:rPr lang="fr-CH" dirty="0"/>
              <a:t>, Jonathan </a:t>
            </a:r>
            <a:r>
              <a:rPr lang="fr-CH" dirty="0" err="1"/>
              <a:t>guerne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9422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Bulle narrative : rectangle à coins arrondis 3"/>
          <p:cNvSpPr/>
          <p:nvPr/>
        </p:nvSpPr>
        <p:spPr>
          <a:xfrm>
            <a:off x="838200" y="365125"/>
            <a:ext cx="5238509" cy="1325563"/>
          </a:xfrm>
          <a:prstGeom prst="wedgeRoundRectCallout">
            <a:avLst>
              <a:gd name="adj1" fmla="val -14204"/>
              <a:gd name="adj2" fmla="val 75598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3200" dirty="0">
                <a:latin typeface="Anime Ace 2.0 BB" panose="02000503000000020004" pitchFamily="2" charset="0"/>
              </a:rPr>
              <a:t>SOMMAIRE</a:t>
            </a:r>
            <a:endParaRPr lang="fr-CH" dirty="0">
              <a:latin typeface="Anime Ace 2.0 BB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4454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11</Words>
  <Application>Microsoft Office PowerPoint</Application>
  <PresentationFormat>Grand écran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Anime Ace 2.0 BB</vt:lpstr>
      <vt:lpstr>Arial</vt:lpstr>
      <vt:lpstr>Calibri</vt:lpstr>
      <vt:lpstr>Thème Office</vt:lpstr>
      <vt:lpstr>Mini games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Friedli Marc</dc:creator>
  <cp:lastModifiedBy>Guerne Jonathan</cp:lastModifiedBy>
  <cp:revision>3</cp:revision>
  <dcterms:created xsi:type="dcterms:W3CDTF">2017-07-13T08:28:25Z</dcterms:created>
  <dcterms:modified xsi:type="dcterms:W3CDTF">2017-07-13T09:02:32Z</dcterms:modified>
</cp:coreProperties>
</file>