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ime Ace 2.0 BB" panose="02000503000000020004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3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0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5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Bulle narrative : rectangle à coins arrondis 3"/>
          <p:cNvSpPr/>
          <p:nvPr userDrawn="1"/>
        </p:nvSpPr>
        <p:spPr>
          <a:xfrm>
            <a:off x="857491" y="32067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78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6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8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77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nime Ace 2.0 BB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Mini </a:t>
            </a:r>
            <a:r>
              <a:rPr lang="fr-CH" dirty="0" err="1"/>
              <a:t>games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fr-CH" dirty="0"/>
              <a:t>Marc Friedli, Anthony </a:t>
            </a:r>
            <a:r>
              <a:rPr lang="fr-CH" dirty="0" err="1"/>
              <a:t>gilloz</a:t>
            </a:r>
            <a:r>
              <a:rPr lang="fr-CH" dirty="0"/>
              <a:t>, Jonathan </a:t>
            </a:r>
            <a:r>
              <a:rPr lang="fr-CH" dirty="0" err="1"/>
              <a:t>guerne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422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307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2069">
            <a:off x="3474720" y="1639253"/>
            <a:ext cx="4919150" cy="4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CH" dirty="0"/>
          </a:p>
          <a:p>
            <a:r>
              <a:rPr lang="fr-CH" dirty="0"/>
              <a:t>Concept</a:t>
            </a:r>
          </a:p>
          <a:p>
            <a:r>
              <a:rPr lang="fr-CH" dirty="0"/>
              <a:t>Planification</a:t>
            </a:r>
          </a:p>
          <a:p>
            <a:r>
              <a:rPr lang="fr-CH" dirty="0"/>
              <a:t>Communication réseau</a:t>
            </a:r>
          </a:p>
          <a:p>
            <a:r>
              <a:rPr lang="fr-CH" dirty="0"/>
              <a:t>Interface graphique</a:t>
            </a:r>
          </a:p>
          <a:p>
            <a:r>
              <a:rPr lang="fr-CH" dirty="0"/>
              <a:t>Morpion</a:t>
            </a:r>
          </a:p>
          <a:p>
            <a:r>
              <a:rPr lang="fr-CH" dirty="0"/>
              <a:t>Bataille navale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44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Collection de Jeux</a:t>
            </a:r>
          </a:p>
          <a:p>
            <a:pPr lvl="1"/>
            <a:r>
              <a:rPr lang="fr-CH" dirty="0"/>
              <a:t>Multiplateformes</a:t>
            </a:r>
          </a:p>
          <a:p>
            <a:pPr lvl="1"/>
            <a:r>
              <a:rPr lang="fr-CH" dirty="0"/>
              <a:t>Multi-joueurs</a:t>
            </a:r>
          </a:p>
          <a:p>
            <a:r>
              <a:rPr lang="fr-CH" dirty="0" err="1"/>
              <a:t>LibGdx</a:t>
            </a:r>
            <a:endParaRPr lang="fr-CH" dirty="0"/>
          </a:p>
          <a:p>
            <a:r>
              <a:rPr lang="fr-CH" dirty="0" err="1"/>
              <a:t>Kryonet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2497592"/>
            <a:ext cx="3048264" cy="508044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09" y="3315494"/>
            <a:ext cx="472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6051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Les paquets</a:t>
            </a:r>
          </a:p>
          <a:p>
            <a:pPr lvl="1"/>
            <a:r>
              <a:rPr lang="fr-CH" dirty="0"/>
              <a:t>Réception</a:t>
            </a:r>
          </a:p>
          <a:p>
            <a:pPr lvl="1"/>
            <a:r>
              <a:rPr lang="fr-CH" dirty="0"/>
              <a:t>Envoie</a:t>
            </a:r>
          </a:p>
          <a:p>
            <a:pPr lvl="1"/>
            <a:endParaRPr lang="fr-CH" dirty="0"/>
          </a:p>
          <a:p>
            <a:r>
              <a:rPr lang="fr-CH" dirty="0"/>
              <a:t>Connexion</a:t>
            </a:r>
          </a:p>
          <a:p>
            <a:r>
              <a:rPr lang="fr-CH" dirty="0"/>
              <a:t>Sélection de Jeu</a:t>
            </a:r>
          </a:p>
          <a:p>
            <a:r>
              <a:rPr lang="fr-CH" dirty="0"/>
              <a:t>Communication en Jeu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847840" y="1825625"/>
            <a:ext cx="4505960" cy="4351338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 réseau</a:t>
            </a:r>
          </a:p>
        </p:txBody>
      </p:sp>
    </p:spTree>
    <p:extLst>
      <p:ext uri="{BB962C8B-B14F-4D97-AF65-F5344CB8AC3E}">
        <p14:creationId xmlns:p14="http://schemas.microsoft.com/office/powerpoint/2010/main" val="21854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901"/>
            <a:ext cx="5181600" cy="4052786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4901"/>
            <a:ext cx="5181600" cy="405278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86167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02438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Tour par tour</a:t>
            </a:r>
          </a:p>
          <a:p>
            <a:r>
              <a:rPr lang="fr-CH" dirty="0"/>
              <a:t>placer des caractères</a:t>
            </a:r>
          </a:p>
          <a:p>
            <a:r>
              <a:rPr lang="fr-CH" dirty="0"/>
              <a:t>Remplir une ligne/diagonale</a:t>
            </a:r>
          </a:p>
          <a:p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38" y="2236271"/>
            <a:ext cx="4513262" cy="353004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Morpion</a:t>
            </a:r>
          </a:p>
        </p:txBody>
      </p:sp>
    </p:spTree>
    <p:extLst>
      <p:ext uri="{BB962C8B-B14F-4D97-AF65-F5344CB8AC3E}">
        <p14:creationId xmlns:p14="http://schemas.microsoft.com/office/powerpoint/2010/main" val="1807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Bataille Navale</a:t>
            </a:r>
          </a:p>
        </p:txBody>
      </p:sp>
    </p:spTree>
    <p:extLst>
      <p:ext uri="{BB962C8B-B14F-4D97-AF65-F5344CB8AC3E}">
        <p14:creationId xmlns:p14="http://schemas.microsoft.com/office/powerpoint/2010/main" val="77432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 : 8 points 7"/>
          <p:cNvSpPr/>
          <p:nvPr/>
        </p:nvSpPr>
        <p:spPr>
          <a:xfrm>
            <a:off x="2752530" y="513184"/>
            <a:ext cx="6671387" cy="5374432"/>
          </a:xfrm>
          <a:prstGeom prst="irregularSeal1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0" y="1798845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600" b="1" dirty="0" err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nime Ace 2.0 BB" panose="02000503000000020004" pitchFamily="2" charset="0"/>
              </a:rPr>
              <a:t>DéMO</a:t>
            </a:r>
            <a:endParaRPr lang="fr-CH" sz="16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Anime Ace 2.0 BB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19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62</Words>
  <Application>Microsoft Office PowerPoint</Application>
  <PresentationFormat>Grand écran</PresentationFormat>
  <Paragraphs>38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Anime Ace 2.0 BB</vt:lpstr>
      <vt:lpstr>Arial</vt:lpstr>
      <vt:lpstr>Calibri</vt:lpstr>
      <vt:lpstr>Thème Office</vt:lpstr>
      <vt:lpstr>Mini games</vt:lpstr>
      <vt:lpstr>Sommaire</vt:lpstr>
      <vt:lpstr>Concept</vt:lpstr>
      <vt:lpstr>Planification</vt:lpstr>
      <vt:lpstr>Communication réseau</vt:lpstr>
      <vt:lpstr>Interface graphique</vt:lpstr>
      <vt:lpstr>Morpion</vt:lpstr>
      <vt:lpstr>Bataille Navale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Friedli Marc</dc:creator>
  <cp:lastModifiedBy>Guerne Jonathan</cp:lastModifiedBy>
  <cp:revision>11</cp:revision>
  <dcterms:created xsi:type="dcterms:W3CDTF">2017-07-13T08:28:25Z</dcterms:created>
  <dcterms:modified xsi:type="dcterms:W3CDTF">2017-07-13T09:47:49Z</dcterms:modified>
</cp:coreProperties>
</file>