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21" autoAdjust="0"/>
  </p:normalViewPr>
  <p:slideViewPr>
    <p:cSldViewPr snapToGrid="0">
      <p:cViewPr varScale="1">
        <p:scale>
          <a:sx n="56" d="100"/>
          <a:sy n="56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D50-FE54-48BC-A4EB-B0617AB8095C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7994-EFDA-45B3-8942-96357795C7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261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différents</a:t>
            </a:r>
            <a:r>
              <a:rPr lang="fr-CH" baseline="0" dirty="0"/>
              <a:t> concept : 	Architecture client/serveur du cours de java</a:t>
            </a:r>
          </a:p>
          <a:p>
            <a:r>
              <a:rPr lang="fr-CH" baseline="0" dirty="0"/>
              <a:t>		Design pattern ??? (Je sais plus si on vraiment utilisé des pattern ou pas)</a:t>
            </a:r>
          </a:p>
          <a:p>
            <a:r>
              <a:rPr lang="fr-CH" baseline="0" dirty="0"/>
              <a:t>		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7994-EFDA-45B3-8942-96357795C76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9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 : 8 points 7"/>
          <p:cNvSpPr/>
          <p:nvPr/>
        </p:nvSpPr>
        <p:spPr>
          <a:xfrm>
            <a:off x="2752530" y="513184"/>
            <a:ext cx="6671387" cy="5374432"/>
          </a:xfrm>
          <a:prstGeom prst="irregularSeal1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0" y="1798845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b="1" dirty="0" err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nime Ace 2.0 BB" panose="02000503000000020004" pitchFamily="2" charset="0"/>
              </a:rPr>
              <a:t>DéMO</a:t>
            </a:r>
            <a:endParaRPr lang="fr-CH" sz="16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Projet intéressant et mené à son terme</a:t>
            </a:r>
          </a:p>
          <a:p>
            <a:r>
              <a:rPr lang="fr-CH" dirty="0"/>
              <a:t>Mise en place des différents concepts</a:t>
            </a:r>
          </a:p>
          <a:p>
            <a:r>
              <a:rPr lang="fr-CH" dirty="0"/>
              <a:t>Découverte de nouvelles bibliothèques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30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069">
            <a:off x="3474720" y="1639253"/>
            <a:ext cx="491915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Communication réseau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Morpion</a:t>
            </a:r>
          </a:p>
          <a:p>
            <a:r>
              <a:rPr lang="fr-CH" dirty="0"/>
              <a:t>Bataille navale</a:t>
            </a:r>
          </a:p>
          <a:p>
            <a:r>
              <a:rPr lang="fr-CH" dirty="0"/>
              <a:t>Test et problèmes rencontrés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Collection de Jeux</a:t>
            </a:r>
          </a:p>
          <a:p>
            <a:pPr lvl="1"/>
            <a:r>
              <a:rPr lang="fr-CH" dirty="0"/>
              <a:t>Multiplateformes</a:t>
            </a:r>
          </a:p>
          <a:p>
            <a:pPr lvl="1"/>
            <a:r>
              <a:rPr lang="fr-CH" dirty="0"/>
              <a:t>Multi-joueurs</a:t>
            </a:r>
          </a:p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Kryonet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2497592"/>
            <a:ext cx="3048264" cy="50804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09" y="3315494"/>
            <a:ext cx="472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Les paquets</a:t>
            </a:r>
          </a:p>
          <a:p>
            <a:pPr lvl="1"/>
            <a:r>
              <a:rPr lang="fr-CH" dirty="0"/>
              <a:t>Réception</a:t>
            </a:r>
          </a:p>
          <a:p>
            <a:pPr lvl="1"/>
            <a:r>
              <a:rPr lang="fr-CH" dirty="0"/>
              <a:t>Envoi</a:t>
            </a:r>
          </a:p>
          <a:p>
            <a:pPr lvl="1"/>
            <a:endParaRPr lang="fr-CH" dirty="0"/>
          </a:p>
          <a:p>
            <a:r>
              <a:rPr lang="fr-CH" dirty="0"/>
              <a:t>Connexion</a:t>
            </a:r>
          </a:p>
          <a:p>
            <a:r>
              <a:rPr lang="fr-CH" dirty="0"/>
              <a:t>Sélection de Jeu</a:t>
            </a:r>
          </a:p>
          <a:p>
            <a:r>
              <a:rPr lang="fr-CH" dirty="0"/>
              <a:t>Communication en Jeu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47840" y="1825625"/>
            <a:ext cx="4505960" cy="4351338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réseau</a:t>
            </a:r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901"/>
            <a:ext cx="5181600" cy="405278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901"/>
            <a:ext cx="5181600" cy="405278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8616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Tour par tour</a:t>
            </a:r>
          </a:p>
          <a:p>
            <a:r>
              <a:rPr lang="fr-CH" dirty="0"/>
              <a:t>placer des caractères</a:t>
            </a:r>
          </a:p>
          <a:p>
            <a:r>
              <a:rPr lang="fr-CH" dirty="0"/>
              <a:t>Remplir une ligne/diagonale</a:t>
            </a:r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2236271"/>
            <a:ext cx="4513262" cy="353004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807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Notre bataille navale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48" y="2360825"/>
            <a:ext cx="4305901" cy="2467319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Bataille Navale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Problème lors de la déconnexion de la bataille navale</a:t>
            </a:r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Tests et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893650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105</Words>
  <Application>Microsoft Office PowerPoint</Application>
  <PresentationFormat>Grand écran</PresentationFormat>
  <Paragraphs>55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Anime Ace 2.0 BB</vt:lpstr>
      <vt:lpstr>Arial</vt:lpstr>
      <vt:lpstr>Calibri</vt:lpstr>
      <vt:lpstr>Thème Office</vt:lpstr>
      <vt:lpstr>Mini games</vt:lpstr>
      <vt:lpstr>Sommaire</vt:lpstr>
      <vt:lpstr>Concept</vt:lpstr>
      <vt:lpstr>Planification</vt:lpstr>
      <vt:lpstr>Communication réseau</vt:lpstr>
      <vt:lpstr>Interface graphique</vt:lpstr>
      <vt:lpstr>Morpion</vt:lpstr>
      <vt:lpstr>Bataille Navale</vt:lpstr>
      <vt:lpstr>Tests et problèmes rencontrés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Gillioz Anthony</cp:lastModifiedBy>
  <cp:revision>16</cp:revision>
  <dcterms:created xsi:type="dcterms:W3CDTF">2017-07-13T08:28:25Z</dcterms:created>
  <dcterms:modified xsi:type="dcterms:W3CDTF">2017-07-13T22:11:29Z</dcterms:modified>
</cp:coreProperties>
</file>