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6" r:id="rId40"/>
    <p:sldId id="305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48763" autoAdjust="0"/>
  </p:normalViewPr>
  <p:slideViewPr>
    <p:cSldViewPr>
      <p:cViewPr varScale="1">
        <p:scale>
          <a:sx n="55" d="100"/>
          <a:sy n="55" d="100"/>
        </p:scale>
        <p:origin x="340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unt" userId="37c1bc6bf346ffcd" providerId="LiveId" clId="{6D402725-CB0A-4929-B06B-68EA2CC369BB}"/>
    <pc:docChg chg="custSel modSld">
      <pc:chgData name="Jonathan Gunt" userId="37c1bc6bf346ffcd" providerId="LiveId" clId="{6D402725-CB0A-4929-B06B-68EA2CC369BB}" dt="2020-02-27T20:19:30.983" v="3973" actId="20577"/>
      <pc:docMkLst>
        <pc:docMk/>
      </pc:docMkLst>
      <pc:sldChg chg="modNotesTx">
        <pc:chgData name="Jonathan Gunt" userId="37c1bc6bf346ffcd" providerId="LiveId" clId="{6D402725-CB0A-4929-B06B-68EA2CC369BB}" dt="2020-02-27T19:52:08.700" v="4" actId="20577"/>
        <pc:sldMkLst>
          <pc:docMk/>
          <pc:sldMk cId="2116970647" sldId="293"/>
        </pc:sldMkLst>
      </pc:sldChg>
      <pc:sldChg chg="modNotesTx">
        <pc:chgData name="Jonathan Gunt" userId="37c1bc6bf346ffcd" providerId="LiveId" clId="{6D402725-CB0A-4929-B06B-68EA2CC369BB}" dt="2020-02-27T19:53:59.119" v="159" actId="20577"/>
        <pc:sldMkLst>
          <pc:docMk/>
          <pc:sldMk cId="2751390746" sldId="294"/>
        </pc:sldMkLst>
      </pc:sldChg>
      <pc:sldChg chg="modNotesTx">
        <pc:chgData name="Jonathan Gunt" userId="37c1bc6bf346ffcd" providerId="LiveId" clId="{6D402725-CB0A-4929-B06B-68EA2CC369BB}" dt="2020-02-27T19:52:32.780" v="53" actId="20577"/>
        <pc:sldMkLst>
          <pc:docMk/>
          <pc:sldMk cId="4056705775" sldId="295"/>
        </pc:sldMkLst>
      </pc:sldChg>
      <pc:sldChg chg="modNotesTx">
        <pc:chgData name="Jonathan Gunt" userId="37c1bc6bf346ffcd" providerId="LiveId" clId="{6D402725-CB0A-4929-B06B-68EA2CC369BB}" dt="2020-02-27T19:59:36.567" v="1009" actId="20577"/>
        <pc:sldMkLst>
          <pc:docMk/>
          <pc:sldMk cId="1250572224" sldId="296"/>
        </pc:sldMkLst>
      </pc:sldChg>
      <pc:sldChg chg="modNotesTx">
        <pc:chgData name="Jonathan Gunt" userId="37c1bc6bf346ffcd" providerId="LiveId" clId="{6D402725-CB0A-4929-B06B-68EA2CC369BB}" dt="2020-02-27T20:02:32.674" v="1491" actId="20577"/>
        <pc:sldMkLst>
          <pc:docMk/>
          <pc:sldMk cId="129568010" sldId="297"/>
        </pc:sldMkLst>
      </pc:sldChg>
      <pc:sldChg chg="modNotesTx">
        <pc:chgData name="Jonathan Gunt" userId="37c1bc6bf346ffcd" providerId="LiveId" clId="{6D402725-CB0A-4929-B06B-68EA2CC369BB}" dt="2020-02-27T20:08:08.429" v="2062" actId="20577"/>
        <pc:sldMkLst>
          <pc:docMk/>
          <pc:sldMk cId="4035085402" sldId="298"/>
        </pc:sldMkLst>
      </pc:sldChg>
      <pc:sldChg chg="modNotesTx">
        <pc:chgData name="Jonathan Gunt" userId="37c1bc6bf346ffcd" providerId="LiveId" clId="{6D402725-CB0A-4929-B06B-68EA2CC369BB}" dt="2020-02-27T20:09:05.164" v="2310" actId="20577"/>
        <pc:sldMkLst>
          <pc:docMk/>
          <pc:sldMk cId="4590256" sldId="299"/>
        </pc:sldMkLst>
      </pc:sldChg>
      <pc:sldChg chg="modNotesTx">
        <pc:chgData name="Jonathan Gunt" userId="37c1bc6bf346ffcd" providerId="LiveId" clId="{6D402725-CB0A-4929-B06B-68EA2CC369BB}" dt="2020-02-27T19:54:51.215" v="229" actId="20577"/>
        <pc:sldMkLst>
          <pc:docMk/>
          <pc:sldMk cId="1036824948" sldId="300"/>
        </pc:sldMkLst>
      </pc:sldChg>
      <pc:sldChg chg="modNotesTx">
        <pc:chgData name="Jonathan Gunt" userId="37c1bc6bf346ffcd" providerId="LiveId" clId="{6D402725-CB0A-4929-B06B-68EA2CC369BB}" dt="2020-02-27T19:57:11.104" v="688" actId="20577"/>
        <pc:sldMkLst>
          <pc:docMk/>
          <pc:sldMk cId="2247068750" sldId="301"/>
        </pc:sldMkLst>
      </pc:sldChg>
      <pc:sldChg chg="modNotesTx">
        <pc:chgData name="Jonathan Gunt" userId="37c1bc6bf346ffcd" providerId="LiveId" clId="{6D402725-CB0A-4929-B06B-68EA2CC369BB}" dt="2020-02-27T19:58:27.869" v="864" actId="20577"/>
        <pc:sldMkLst>
          <pc:docMk/>
          <pc:sldMk cId="3587705934" sldId="302"/>
        </pc:sldMkLst>
      </pc:sldChg>
      <pc:sldChg chg="modNotesTx">
        <pc:chgData name="Jonathan Gunt" userId="37c1bc6bf346ffcd" providerId="LiveId" clId="{6D402725-CB0A-4929-B06B-68EA2CC369BB}" dt="2020-02-27T20:11:10.456" v="2632" actId="20577"/>
        <pc:sldMkLst>
          <pc:docMk/>
          <pc:sldMk cId="1410870569" sldId="303"/>
        </pc:sldMkLst>
      </pc:sldChg>
      <pc:sldChg chg="modNotesTx">
        <pc:chgData name="Jonathan Gunt" userId="37c1bc6bf346ffcd" providerId="LiveId" clId="{6D402725-CB0A-4929-B06B-68EA2CC369BB}" dt="2020-02-27T20:13:49.489" v="3116" actId="313"/>
        <pc:sldMkLst>
          <pc:docMk/>
          <pc:sldMk cId="923596441" sldId="304"/>
        </pc:sldMkLst>
      </pc:sldChg>
      <pc:sldChg chg="modNotesTx">
        <pc:chgData name="Jonathan Gunt" userId="37c1bc6bf346ffcd" providerId="LiveId" clId="{6D402725-CB0A-4929-B06B-68EA2CC369BB}" dt="2020-02-27T20:15:52.463" v="3440" actId="20577"/>
        <pc:sldMkLst>
          <pc:docMk/>
          <pc:sldMk cId="3760844766" sldId="305"/>
        </pc:sldMkLst>
      </pc:sldChg>
      <pc:sldChg chg="modNotesTx">
        <pc:chgData name="Jonathan Gunt" userId="37c1bc6bf346ffcd" providerId="LiveId" clId="{6D402725-CB0A-4929-B06B-68EA2CC369BB}" dt="2020-02-27T20:15:00.212" v="3277" actId="20577"/>
        <pc:sldMkLst>
          <pc:docMk/>
          <pc:sldMk cId="2445275072" sldId="306"/>
        </pc:sldMkLst>
      </pc:sldChg>
      <pc:sldChg chg="modNotesTx">
        <pc:chgData name="Jonathan Gunt" userId="37c1bc6bf346ffcd" providerId="LiveId" clId="{6D402725-CB0A-4929-B06B-68EA2CC369BB}" dt="2020-02-27T20:19:30.983" v="3973" actId="20577"/>
        <pc:sldMkLst>
          <pc:docMk/>
          <pc:sldMk cId="3892789918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Meine Aufgabe war es den Quicksort Algorithmus zu programmieren.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Funktionsweiße des Algorithmus zu verstehen habe ich einen sog. Pseudocode und ein Gif bekommen.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diese Präsentation werden ich ungefähr 20 Minuten brauchen.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521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Verfahren wiederholt sich solange bis die Teillisten nur noch aus einem Element bestehen.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0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dieser Punkt erreicht ist auch die komplette Liste fertig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51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Programm ist dafür da um den Algorithmus auszuführen.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hat einen Konstruktor List und die Methoden fillList, getList und getPivot. Die Klasse List erzeugt die Liste und befüllt diese mit Werten.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 hat die beiden Methoden sort und teile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Sorting wird der Algorithmus ausgeführt.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94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ersten Schritt zeige ich euch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87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 </a:t>
            </a:r>
            <a:r>
              <a:rPr lang="de-DE" dirty="0" err="1"/>
              <a:t>myList</a:t>
            </a:r>
            <a:r>
              <a:rPr lang="de-DE" dirty="0"/>
              <a:t> wird aus der Klasse </a:t>
            </a:r>
            <a:r>
              <a:rPr lang="de-DE" dirty="0" err="1"/>
              <a:t>Sorting</a:t>
            </a:r>
            <a:r>
              <a:rPr lang="de-DE" dirty="0"/>
              <a:t> erstellt</a:t>
            </a:r>
          </a:p>
          <a:p>
            <a:r>
              <a:rPr lang="de-DE" dirty="0" err="1"/>
              <a:t>myList</a:t>
            </a:r>
            <a:r>
              <a:rPr lang="de-DE" dirty="0"/>
              <a:t> führt die Methode </a:t>
            </a:r>
            <a:r>
              <a:rPr lang="de-DE" dirty="0" err="1"/>
              <a:t>sort</a:t>
            </a:r>
            <a:r>
              <a:rPr lang="de-DE" dirty="0"/>
              <a:t> aus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95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Konstruktor List führt die Methode </a:t>
            </a:r>
            <a:r>
              <a:rPr lang="de-DE" dirty="0" err="1"/>
              <a:t>fillList</a:t>
            </a:r>
            <a:r>
              <a:rPr lang="de-DE" dirty="0"/>
              <a:t> aus.</a:t>
            </a:r>
          </a:p>
          <a:p>
            <a:r>
              <a:rPr lang="de-DE" dirty="0" err="1"/>
              <a:t>Jedesmal</a:t>
            </a:r>
            <a:r>
              <a:rPr lang="de-DE" dirty="0"/>
              <a:t> wenn ein Objekt aus List erzeugt wird </a:t>
            </a:r>
            <a:r>
              <a:rPr lang="de-DE" dirty="0" err="1"/>
              <a:t>wird</a:t>
            </a:r>
            <a:r>
              <a:rPr lang="de-DE" dirty="0"/>
              <a:t> diese Methode ausgeführt</a:t>
            </a:r>
          </a:p>
          <a:p>
            <a:endParaRPr lang="de-DE" dirty="0"/>
          </a:p>
          <a:p>
            <a:r>
              <a:rPr lang="de-DE" dirty="0" err="1"/>
              <a:t>fillList</a:t>
            </a:r>
            <a:r>
              <a:rPr lang="de-DE" dirty="0"/>
              <a:t> erzeugt die Liste und befüllt sie mit werten</a:t>
            </a:r>
          </a:p>
          <a:p>
            <a:endParaRPr lang="de-DE" dirty="0"/>
          </a:p>
          <a:p>
            <a:r>
              <a:rPr lang="de-DE" dirty="0"/>
              <a:t>Diese neue List wird danach in der Konsole ausgegeben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8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getList</a:t>
            </a:r>
            <a:r>
              <a:rPr lang="de-DE" dirty="0"/>
              <a:t> übergibt die fertig erzeugte und befüllte Liste an andere Klassen</a:t>
            </a:r>
          </a:p>
          <a:p>
            <a:endParaRPr lang="de-DE" dirty="0"/>
          </a:p>
          <a:p>
            <a:r>
              <a:rPr lang="de-DE" dirty="0" err="1"/>
              <a:t>getPivot</a:t>
            </a:r>
            <a:r>
              <a:rPr lang="de-DE" dirty="0"/>
              <a:t> berechnet den Durschnitt und übergibt diesen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325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ist für die Funktionsweiße des eigentlichen Algorithmus zuständig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79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eine neues Objekt aus List erstellt die dank des Konstruktors gleichzeitig eine Liste erstellt und mit Werten befüllt wird</a:t>
            </a:r>
          </a:p>
          <a:p>
            <a:endParaRPr lang="de-DE" dirty="0"/>
          </a:p>
          <a:p>
            <a:r>
              <a:rPr lang="de-DE" dirty="0" err="1"/>
              <a:t>Sort</a:t>
            </a:r>
            <a:r>
              <a:rPr lang="de-DE" dirty="0"/>
              <a:t> bekommt die </a:t>
            </a:r>
            <a:r>
              <a:rPr lang="de-DE" dirty="0" err="1"/>
              <a:t>Paramter</a:t>
            </a:r>
            <a:r>
              <a:rPr lang="de-DE" dirty="0"/>
              <a:t> aus der </a:t>
            </a:r>
            <a:r>
              <a:rPr lang="de-DE" dirty="0" err="1"/>
              <a:t>main</a:t>
            </a:r>
            <a:r>
              <a:rPr lang="de-DE" dirty="0"/>
              <a:t> übergeben, diese sind die Grenzen der Liste.</a:t>
            </a:r>
          </a:p>
          <a:p>
            <a:r>
              <a:rPr lang="de-DE" dirty="0"/>
              <a:t>Im nächsten Schritt wird überprüft ob die linke Grenze kleiner als die rechte Grenze ist</a:t>
            </a:r>
          </a:p>
          <a:p>
            <a:r>
              <a:rPr lang="de-DE" dirty="0"/>
              <a:t>Ist das wahr wird </a:t>
            </a:r>
            <a:r>
              <a:rPr lang="de-DE" dirty="0" err="1"/>
              <a:t>teiler</a:t>
            </a:r>
            <a:r>
              <a:rPr lang="de-DE" dirty="0"/>
              <a:t> mit der Methode teile berechnet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95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Sog. In-Place-Algorithmus.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 in seiner Grundform entwickelt und seither von vielen Forschern verbessert.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6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Methode teile bekommt auch die Grenzen übergeben</a:t>
            </a:r>
          </a:p>
          <a:p>
            <a:r>
              <a:rPr lang="de-DE" dirty="0"/>
              <a:t>Es werden lokale Variablen deklariert </a:t>
            </a:r>
          </a:p>
          <a:p>
            <a:r>
              <a:rPr lang="de-DE" dirty="0"/>
              <a:t>Die while Schleife wird so oft wiederholt bis sich i und j treffen</a:t>
            </a:r>
          </a:p>
          <a:p>
            <a:r>
              <a:rPr lang="de-DE" dirty="0"/>
              <a:t>Wurde ein Wertepaar gefunden werden diese miteinander getauscht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484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letzten Schritt wird noch das Pivot Element an die Stelle vertauscht, an die sich i und j getroffen haben und i stehen geblieben ist</a:t>
            </a:r>
          </a:p>
          <a:p>
            <a:endParaRPr lang="de-DE" dirty="0"/>
          </a:p>
          <a:p>
            <a:r>
              <a:rPr lang="de-DE" dirty="0"/>
              <a:t>Jetzt wird die neusortierte List ausgegeben und der Wert i wird übergeben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72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Variable i ist also der Wert i </a:t>
            </a:r>
          </a:p>
          <a:p>
            <a:endParaRPr lang="de-DE" dirty="0"/>
          </a:p>
          <a:p>
            <a:r>
              <a:rPr lang="de-DE" dirty="0"/>
              <a:t>Jetzt ruft sich die Methode selber auf, diesmal aber mit unterschiedlichen Parameter</a:t>
            </a:r>
          </a:p>
          <a:p>
            <a:endParaRPr lang="de-DE" dirty="0"/>
          </a:p>
          <a:p>
            <a:r>
              <a:rPr lang="de-DE" dirty="0"/>
              <a:t>Dieses Verfahren nennt man Rekursion </a:t>
            </a:r>
            <a:r>
              <a:rPr lang="de-DE" dirty="0" err="1"/>
              <a:t>sort</a:t>
            </a:r>
            <a:r>
              <a:rPr lang="de-DE" dirty="0"/>
              <a:t> wird also solange erneut aufgerufen bis die Abbruchbedingung erreicht wurde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724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Rekursion werden Probleme in Teilprobleme oder Teillisten aufgeteilt, die diese werden gelöst und wieder zu einer Gesamtlösung zusammengeführt</a:t>
            </a:r>
          </a:p>
          <a:p>
            <a:endParaRPr lang="de-DE" dirty="0"/>
          </a:p>
          <a:p>
            <a:r>
              <a:rPr lang="de-DE" dirty="0"/>
              <a:t>Die Rekursion steht der Iteration gegenüber, viele Probleme kann man mit beiden Methoden lösen</a:t>
            </a:r>
          </a:p>
          <a:p>
            <a:r>
              <a:rPr lang="de-DE" dirty="0"/>
              <a:t>Ein einfaches Beispiel stellt die Berechnung der Fakultät dar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96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Berechnungen sind Rekursionen oft leichter lesbar und liefern den kompakteren Code</a:t>
            </a:r>
          </a:p>
          <a:p>
            <a:r>
              <a:rPr lang="de-DE" dirty="0"/>
              <a:t>Iterative Lösungen sind hingegen effizienter und leichter verständlich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70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also bei beiden Methoden Vor und Nachteile und man muss von Projekt zu Projekt neuüberlegen welches Verfahren in diesem Fall besser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839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bei dem </a:t>
            </a:r>
            <a:r>
              <a:rPr lang="de-DE" dirty="0" err="1"/>
              <a:t>Quicksort</a:t>
            </a:r>
            <a:r>
              <a:rPr lang="de-DE" dirty="0"/>
              <a:t> Algorithmus ist eine iterative Lösung möglich die das Problem auch schneller lösen kann dabei aber schwerer zu schreiben und zu verstehen ist.</a:t>
            </a:r>
          </a:p>
          <a:p>
            <a:r>
              <a:rPr lang="de-DE" dirty="0"/>
              <a:t>Man sieht also das es auch hier mehrere Möglichkeiten gibt das Problem zu lösen</a:t>
            </a:r>
          </a:p>
          <a:p>
            <a:r>
              <a:rPr lang="de-DE" dirty="0"/>
              <a:t>Das war meine Präsentation und ich bedanke mich für die Aufmerksamkeit.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Zunächst wird der Durchschnitt aller Elemente ermittelt.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42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nächsten Schritt werden von links Werte gesucht, die größer als der Durchschnitt sind und von rechts Werte gesucht, die kleiner als der Durchschnitt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 ein Wertepaar gefunden, werden die Positionen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34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Dieser Schritt wird nun solange wiederholt, bis sich die linke und die rechte Suche treffen.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6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ist die Grenze der beiden Teillisten.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14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dem nächsten Schritt wird das Element, das am weitesten rechts in der Teilliste ist, mit dem Wert an der neuen Grenze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4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 werden die neu entstandenen Teillisten im gleichen Verfahren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8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20292E-E1C3-4492-BF43-9A8FF7AA1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864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25215F-3D00-4865-9FBA-01168B567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4" y="3015632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4FB52F-3016-44DD-B8E0-E3C0B0A14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50145"/>
            <a:ext cx="864096" cy="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90569-C3CC-4EA1-A8BC-34B2EEFD7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17" y="22524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15380C0-1C9B-48A9-92B8-9A0D7BA9C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92976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0B2945-4A54-40FC-AC24-419AED03F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06196"/>
            <a:ext cx="877337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81912A-837C-4A12-B515-98142E5E3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68" y="2125236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3FA10C-819D-43E2-82BB-8E0717059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06" y="2995875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58DE82-F6ED-49FF-97A2-EDB7877EE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3120557"/>
            <a:ext cx="936105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6460"/>
            <a:ext cx="3517042" cy="5165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34599E-D2C7-4443-A2E1-0122AD95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68" y="1878195"/>
            <a:ext cx="17679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471564-1CB2-4F73-9D7C-4842883A6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57" y="21000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63BA2B-359E-4E76-A16E-7BD652B90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7" y="2976388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DCDEC1-084F-4417-9ADB-60F939855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97" y="3060208"/>
            <a:ext cx="925343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199402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5" y="1531123"/>
            <a:ext cx="2592288" cy="19812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CC0F14-E575-4FBB-8033-A16A0EC03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19" y="3799932"/>
            <a:ext cx="259065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2247782"/>
            <a:ext cx="4199387" cy="2654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1EE992-A9E4-4AC1-9E84-254BD15BC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61" y="1562108"/>
            <a:ext cx="2633413" cy="2012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08BD29-031E-4C4B-A4BA-936C9FF73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606028"/>
            <a:ext cx="2828335" cy="2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Bildschirmpräsentation (4:3)</PresentationFormat>
  <Paragraphs>151</Paragraphs>
  <Slides>41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PowerPoint-Präsentation</vt:lpstr>
      <vt:lpstr>Rekursion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Jonathan Gunt</cp:lastModifiedBy>
  <cp:revision>100</cp:revision>
  <dcterms:created xsi:type="dcterms:W3CDTF">2013-12-17T12:22:17Z</dcterms:created>
  <dcterms:modified xsi:type="dcterms:W3CDTF">2020-02-27T20:19:39Z</dcterms:modified>
</cp:coreProperties>
</file>