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8" r:id="rId3"/>
    <p:sldId id="307" r:id="rId4"/>
    <p:sldId id="273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5" r:id="rId29"/>
    <p:sldId id="294" r:id="rId30"/>
    <p:sldId id="300" r:id="rId31"/>
    <p:sldId id="301" r:id="rId32"/>
    <p:sldId id="302" r:id="rId33"/>
    <p:sldId id="296" r:id="rId34"/>
    <p:sldId id="297" r:id="rId35"/>
    <p:sldId id="298" r:id="rId36"/>
    <p:sldId id="299" r:id="rId37"/>
    <p:sldId id="303" r:id="rId38"/>
    <p:sldId id="304" r:id="rId39"/>
    <p:sldId id="306" r:id="rId40"/>
    <p:sldId id="305" r:id="rId41"/>
    <p:sldId id="308" r:id="rId42"/>
  </p:sldIdLst>
  <p:sldSz cx="9144000" cy="6858000" type="screen4x3"/>
  <p:notesSz cx="6858000" cy="9144000"/>
  <p:custDataLst>
    <p:tags r:id="rId4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FD75"/>
    <a:srgbClr val="E50330"/>
    <a:srgbClr val="CC0000"/>
    <a:srgbClr val="FF6699"/>
    <a:srgbClr val="FFCCFF"/>
    <a:srgbClr val="DB3B1B"/>
    <a:srgbClr val="757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82061" autoAdjust="0"/>
  </p:normalViewPr>
  <p:slideViewPr>
    <p:cSldViewPr>
      <p:cViewPr varScale="1">
        <p:scale>
          <a:sx n="86" d="100"/>
          <a:sy n="86" d="100"/>
        </p:scale>
        <p:origin x="1493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96795-3C61-46C8-99AF-115DB53051C4}" type="datetimeFigureOut">
              <a:rPr lang="de-DE" smtClean="0"/>
              <a:t>27.02.2020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A7F8-D2E1-4D64-A293-5B2839FE08D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6871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69498-F8A3-46B9-97E8-6376C18B7280}" type="datetimeFigureOut">
              <a:rPr lang="de-DE" smtClean="0"/>
              <a:t>27.02.2020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99960-775A-4831-A98F-4EE005F4B48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44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Besondere am Quicksort Algorithmus ist, dass die Elemente in der Liste nur vertauscht werden und nicht extern zwischengespeichert werden müssen. Solche Sortierverfahren nennt man auch In-Place-Algorithmus.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 wird die komplette Liste in immer kleiner werdenden Teillisten aufgeteilt und in sich sortiert. Sobald die Teillisten sortiert wurden ist auch die komplette Liste sortiert.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99960-775A-4831-A98F-4EE005F4B48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608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C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30" r="14615" b="18426"/>
          <a:stretch/>
        </p:blipFill>
        <p:spPr>
          <a:xfrm>
            <a:off x="0" y="2362572"/>
            <a:ext cx="9144000" cy="4509120"/>
          </a:xfrm>
          <a:prstGeom prst="rect">
            <a:avLst/>
          </a:prstGeom>
          <a:solidFill>
            <a:srgbClr val="757997">
              <a:alpha val="0"/>
            </a:srgbClr>
          </a:solidFill>
          <a:effectLst>
            <a:softEdge rad="88900"/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000000">
                  <a:alpha val="59216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16632"/>
            <a:ext cx="2119607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9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 rot="16200000">
            <a:off x="2303748" y="-207404"/>
            <a:ext cx="4536504" cy="8208912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5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58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39"/>
            <a:ext cx="7452320" cy="4874915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36" y="159420"/>
            <a:ext cx="6334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395535" y="54224"/>
            <a:ext cx="7931507" cy="1143000"/>
          </a:xfrm>
        </p:spPr>
        <p:txBody>
          <a:bodyPr>
            <a:noAutofit/>
          </a:bodyPr>
          <a:lstStyle>
            <a:lvl1pPr marL="0" indent="0" algn="l">
              <a:buFont typeface="+mj-lt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21E185-623E-454D-ABB4-0DC3CE2E49DB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" name="Gerade Verbindung 2"/>
          <p:cNvCxnSpPr/>
          <p:nvPr userDrawn="1"/>
        </p:nvCxnSpPr>
        <p:spPr>
          <a:xfrm>
            <a:off x="539552" y="836712"/>
            <a:ext cx="7344816" cy="0"/>
          </a:xfrm>
          <a:prstGeom prst="line">
            <a:avLst/>
          </a:prstGeom>
          <a:ln w="15875">
            <a:solidFill>
              <a:srgbClr val="E5033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95299" y="1484784"/>
            <a:ext cx="7920037" cy="4824413"/>
          </a:xfrm>
        </p:spPr>
        <p:txBody>
          <a:bodyPr/>
          <a:lstStyle>
            <a:lvl1pPr marL="342900" indent="-342900">
              <a:buFontTx/>
              <a:buBlip>
                <a:blip r:embed="rId4"/>
              </a:buBlip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Tx/>
              <a:buBlip>
                <a:blip r:embed="rId4"/>
              </a:buBlip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Tx/>
              <a:buBlip>
                <a:blip r:embed="rId4"/>
              </a:buBlip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7343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890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90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75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08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157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80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92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1E185-623E-454D-ABB4-0DC3CE2E49D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30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/>
          <p:cNvSpPr>
            <a:spLocks noGrp="1"/>
          </p:cNvSpPr>
          <p:nvPr>
            <p:ph type="ctrTitle"/>
          </p:nvPr>
        </p:nvSpPr>
        <p:spPr>
          <a:xfrm>
            <a:off x="395536" y="1988840"/>
            <a:ext cx="8344832" cy="1470025"/>
          </a:xfrm>
        </p:spPr>
        <p:txBody>
          <a:bodyPr>
            <a:no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Quicksort Algorithmus</a:t>
            </a:r>
          </a:p>
        </p:txBody>
      </p:sp>
    </p:spTree>
    <p:extLst>
      <p:ext uri="{BB962C8B-B14F-4D97-AF65-F5344CB8AC3E}">
        <p14:creationId xmlns:p14="http://schemas.microsoft.com/office/powerpoint/2010/main" val="9254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56EBE-22C6-4103-AD1D-1426F860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F4E6565-4D4D-4803-BFD4-3EBDB786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0FCFA0-F38E-4230-A9B1-1901DF746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029691-9159-4CA1-964C-C5D9972A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AF4A5-D620-480B-8ECB-EB19F6A6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D0629A9-8FEB-42D6-84F7-8662A505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426539-579F-4DCC-BAD9-C8D52AF1D0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DEE8F6-23FE-4FCD-ABC4-3992A1B33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3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04552-0CF4-41D3-B1F8-53B26F20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DC2EAC1-E68D-4B70-88FD-7CDFA001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E160AB-3C8B-49BB-A678-A8C9BC73B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6613EF-8901-4A76-B2E8-7C28BA1B8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4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D1EF4-A10A-4797-AC39-19E051DE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304DE60-36C7-4FF1-98D4-51C39D2B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C0EC2-4C82-4ED1-B538-490E79E63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857C61-12EA-4B90-AC08-4FCAD8880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7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81C1F-D126-430E-BD35-B46EBB90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E7A10F-A49A-4BC4-8AD9-8727755B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EE1CD4-9E16-4197-A5DD-D5F304BC26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3A6BA37-C11C-4744-9C43-2D20EADCA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3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F58E3-7B0E-4E83-A9D4-18151E6E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01FD8AC-CE05-4B88-8158-C1D4CA55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096D0E-DFB2-4A63-99AC-F21DC3D74B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034D9D-038B-4D0F-BDBD-D6457BCA2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69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D49EB-5A84-4FC9-9E2A-1B193B75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8C6F14-DDBD-4F35-9634-45EA45B3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F51DA0-451C-4D62-8F73-8A210A0B3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17A5FE2-9791-4DE0-BD5B-7888209F5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0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2D640-1D3D-4DE8-A489-D67EA968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107F63-CC66-473C-9DCF-E6D04348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16DBA0-00FE-447A-875B-7198EB7AAE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F98E22-9106-46F5-ABA0-C419AE021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9F780-9F13-4140-BB09-A39C6AE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0E3E76-A126-4150-A97A-0646DAE7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EC4AED-6FAA-46F1-B450-DDBFCF696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5248D0-41B1-43B7-97D4-62D04970D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9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A12E7-E701-4871-8BF2-3CBE1271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57CADEE-639F-489E-9EEE-259D4F5A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217B56-9B72-466B-A37C-422C935E2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BA41D4-D569-47DB-BBE1-503E90FAC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5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BE63DB-889A-4207-8CCB-549D70603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Funktionsweiße des Algorithmus</a:t>
            </a:r>
          </a:p>
          <a:p>
            <a:r>
              <a:rPr lang="de-DE" dirty="0"/>
              <a:t>Klassen Diagramm</a:t>
            </a:r>
          </a:p>
          <a:p>
            <a:r>
              <a:rPr lang="de-DE" dirty="0"/>
              <a:t>Vorstellung des Codes</a:t>
            </a:r>
          </a:p>
          <a:p>
            <a:r>
              <a:rPr lang="de-DE" dirty="0"/>
              <a:t>Rekursion</a:t>
            </a:r>
          </a:p>
        </p:txBody>
      </p:sp>
    </p:spTree>
    <p:extLst>
      <p:ext uri="{BB962C8B-B14F-4D97-AF65-F5344CB8AC3E}">
        <p14:creationId xmlns:p14="http://schemas.microsoft.com/office/powerpoint/2010/main" val="3695380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68E0F-5106-437E-AFC7-A4842E44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FCC6ADB-FD59-4C51-A22E-BE79F05E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AC4DCE-08CC-40BA-A02D-B4BB76817C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0CFFBB4-3AD8-4A88-8659-7491580EE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3E436-1A7E-46C8-8F89-129A4A4D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3530B63-85A0-42B2-A783-A28319DF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2F79B1-D40E-42B5-BFB0-E703402A9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B15885A-4036-4FAE-B981-033A27DB1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49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57277-DD9F-49C0-B36F-4AB2B26A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F0E8909-5C3D-46F2-9D2F-FCB3872C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653084-34A1-4362-AE21-C3A6C9A1C3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5D2600-DC4C-4CCC-BC46-7529320E9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91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5A3C5-F79F-447C-BBBC-D7AA8838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C1A851-6BDC-451D-A10B-2BACF42B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5B5BC-2E60-4EE1-A0A4-78AF8331E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FB79DD8-EEA0-4B8C-B38A-C1669B71B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1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3E7E2-221F-4F82-BB00-F7D7203D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A0183D5-B55D-47DC-A98C-E59FC421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CA2F05-22EC-4C14-A0A9-EA3972046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14115B-945E-49E2-BADF-B154FF87E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19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CFCD5-78BA-48A3-A0B3-2E91EAF5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F5BC0D9-BAE4-4060-AFC3-CE396DDF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5301F6-8A85-4460-8C2F-F3C1C28573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97ED41-CA83-437F-958F-D5285658D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9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1878C-7147-4CAC-ACD7-3532F853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AB3177-B942-4B15-B06E-E14BC3C3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B02D99-5C62-46D0-8B4D-7477F8CF85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29F33DC-628E-4327-B490-BE0FEF3A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9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93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49E49-80BA-4A86-9C0A-9B81520B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Diagramm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2557DB-F436-4BAA-9DDD-F037D5EE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194B07-AE8D-4CB2-A1F8-EAE516D01A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9107" y="4060913"/>
            <a:ext cx="8042863" cy="5005014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A69289F-AEE6-4B75-9FE7-031F8C407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39" y="1387800"/>
            <a:ext cx="4802498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70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F7EAD-F425-43FB-AAC6-AB7D76F8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87EF1E-8D4F-4C5F-8936-DB34C005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F59D91-4CA3-42C9-B261-615A9568E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088C42-E2E7-41DB-88E8-1CC438EE5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06" y="1387165"/>
            <a:ext cx="4118822" cy="408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05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B8F5C-BFA5-4BFF-939E-1A20898A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des Codes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578F46-B3DD-4B96-A6E8-B28AE73A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16BEF7-8794-4324-BE20-8488723FE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BC1C156-634A-4C2B-B594-B921D7E19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14" y="2564904"/>
            <a:ext cx="5601372" cy="22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9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6CB48-8D7C-466F-8F04-279E748E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7B67A63-486C-451D-AB56-BEEA5392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A293AD-6FAE-4D05-9D9D-7714B838C0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89280B-3AD0-4883-B1E8-4F1F24A7A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53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01632-6DDB-4299-A769-70F0BC19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F1F1978-29F5-48B3-A769-47C7988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C83244-29D4-4481-89B6-ACFDA81C98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0EB546-EC3E-453D-A817-15192EE25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962" y="1292276"/>
            <a:ext cx="4644075" cy="42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24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B66DC-3BFE-44A9-902A-7F587752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360AEF-F313-42C2-8760-468AEF82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A5A9F7-6485-487E-8662-E1AE54D133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6A1D8C-4A75-4DCE-BA60-DC6BEB5B1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6460"/>
            <a:ext cx="3517042" cy="51650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34599E-D2C7-4443-A2E1-0122AD954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968" y="1878195"/>
            <a:ext cx="1767993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68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CF32-B7DD-44F2-815D-EDDB50A8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83060A9-831D-4A7E-A787-BAC62DCB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0C7B77-2A40-4D41-82AA-EBB822B1F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80ED63-08E1-46B9-AE8A-103859CE2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81" y="1967066"/>
            <a:ext cx="4396871" cy="38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05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BD065-D833-4CD9-8673-971FD08E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EC11A0-651E-4EA1-8304-1ACBB2BA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25A829-1390-4AA3-A264-03749F527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D96029-84A5-4EFB-A39A-9B26753A6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870" y="1387800"/>
            <a:ext cx="4606894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72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E4427-B095-4DCC-9BBE-FF35F01E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8187CC-F855-4886-BD64-592CABD5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D4BF0D-58C6-42D6-B136-C6402BB8B4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03DC66-A5A2-4D6B-9452-8CA3B1772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45" y="1512389"/>
            <a:ext cx="4896544" cy="38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8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DD81A-D0AC-4EDF-A7C8-F056105C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6BA0AD0-BD77-4616-A938-4B97D1D9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69068E-6B9D-48D1-809B-C0B6C87DA5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D4E651-C3E8-4D47-A6A5-2A9E1237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" y="2199402"/>
            <a:ext cx="5162024" cy="31088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2CBE240-D583-41C0-9CC0-A476D368B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85" y="1531123"/>
            <a:ext cx="2592288" cy="198124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CCC0F14-E575-4FBB-8033-A16A0EC03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19" y="3799932"/>
            <a:ext cx="2590654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5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91758-A622-4FD7-A644-40413D69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FB61DB-D10F-4BE3-8E63-06D6F20F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49A2C5-0363-4571-9C31-A8FC4589F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0F5E47C-26A9-47F5-997F-8135C12D9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2" y="2247782"/>
            <a:ext cx="4199387" cy="265401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21EE992-A9E4-4AC1-9E84-254BD15BC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961" y="1562108"/>
            <a:ext cx="2633413" cy="20126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808BD29-031E-4C4B-A4BA-936C9FF73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39" y="3606028"/>
            <a:ext cx="2828335" cy="256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D2BBD-7728-4F4C-9D70-76270B92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ABEB18-75DC-41FF-991A-84D6A6B6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CDD7E8-6DE3-4EFF-955B-FDE7E1D5E0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1891E8-1EB1-432E-8E2D-513D0D537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" y="2351560"/>
            <a:ext cx="3673067" cy="28754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7D9F1B1-D413-4E58-B48A-54CE74767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61" y="1454035"/>
            <a:ext cx="3196389" cy="244295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BC70AAC-88D1-4E94-B634-847128421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61" y="3866242"/>
            <a:ext cx="3196389" cy="24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70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F2FE2-2C20-46EB-BF09-74D7736E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41CBAA-BC23-49FE-95EB-C1730D35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644241-A454-44BC-B4D2-A8B4AC6B91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Methoden rufen sich selber auf</a:t>
            </a:r>
          </a:p>
          <a:p>
            <a:r>
              <a:rPr lang="de-DE" dirty="0"/>
              <a:t>Problem wird in Teilprobleme aufgeteilt</a:t>
            </a:r>
          </a:p>
          <a:p>
            <a:r>
              <a:rPr lang="de-DE" dirty="0"/>
              <a:t>Mit der richtigen Abbruchbedingung kann man Algorithmen einfach mehrfach wiederholen</a:t>
            </a:r>
          </a:p>
        </p:txBody>
      </p:sp>
    </p:spTree>
    <p:extLst>
      <p:ext uri="{BB962C8B-B14F-4D97-AF65-F5344CB8AC3E}">
        <p14:creationId xmlns:p14="http://schemas.microsoft.com/office/powerpoint/2010/main" val="9235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94727A-9BC3-4B4E-AB79-3841FDA1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39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590C79C-FB7A-42FE-A4CE-88BCBD20A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9" y="2685599"/>
            <a:ext cx="3685592" cy="148680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E1B2A8B-0D3A-435B-B6D8-DD13AD38F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69" y="2685599"/>
            <a:ext cx="4321467" cy="1486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7676BE1-4FE6-4BA6-A341-CD569EB48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19" y="4170469"/>
            <a:ext cx="1368152" cy="213808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D7A2D1A-0A88-4A0B-8235-EDF16F10B6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54" y="4321299"/>
            <a:ext cx="2245896" cy="18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7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2FE68-D90E-4F5F-8FAD-078B5300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2F91B92-9FCD-40B6-A1C0-A54752B8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27A6E3-7E6C-4D10-98D5-03063E15E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515E1EA-C35D-4595-997A-311CA0A5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35" y="1867132"/>
            <a:ext cx="4087130" cy="31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2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4EE9F-D5A4-41B1-84CF-90807F1F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Rekursion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680216-4206-4ED4-8968-539187BF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E80397-3535-459E-AAE3-DDBDB0BC9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Rekursionen sind oft leichter lesbar und kompakter</a:t>
            </a:r>
          </a:p>
          <a:p>
            <a:r>
              <a:rPr lang="de-DE" dirty="0"/>
              <a:t>Iterative Lösungen sind meist aber effizienter und leichter verständlich</a:t>
            </a:r>
          </a:p>
        </p:txBody>
      </p:sp>
    </p:spTree>
    <p:extLst>
      <p:ext uri="{BB962C8B-B14F-4D97-AF65-F5344CB8AC3E}">
        <p14:creationId xmlns:p14="http://schemas.microsoft.com/office/powerpoint/2010/main" val="376084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EFED45A-4D59-4EED-A1E8-D73C5C092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Quicksort Algorithmus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DF603D6-8388-4838-AFFF-F15A31302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CE226D5-BA1A-41E9-827C-FE91ECD1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27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5"/>
    </mc:Choice>
    <mc:Fallback xmlns="">
      <p:transition spd="slow" advTm="40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3633D-A7DC-4572-ACE6-48B432DE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6E3B64A-905F-4809-8F58-CF3E6507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57024F-1C27-45AE-8FEC-BFCE27E9FE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311BDF-3CDB-4ECE-B5D7-1381ABA24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00" y="1867564"/>
            <a:ext cx="4086000" cy="312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6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271EB-1C79-4761-84DA-5326D52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D34B5D-07FE-467B-A81D-04AEB0E7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9AD310-DB9B-4976-969E-63ADDAB1D0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6FD154-29D5-453D-924D-01E8CA08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5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1CBF0-2A70-42BE-AE92-453AF6C7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C3E16A7-20DE-46F3-9EDB-F120B2A2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5ED47A-D6D3-4559-9C2B-91AFCD8D3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5328937-FE11-4B57-9294-4C79F8209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3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FDD87-AF43-4BB5-9EB3-D0478752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1457510-1DC9-4FBA-914B-FC6D8C04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89648B-4ACA-42DF-A08E-405380DE5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3A8AEE-5004-48CA-AE59-C2E4AD5A1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1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D171C-919E-47E7-8810-2CB45E63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4A80CA-25A6-48ED-BF1F-239EDF5D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E185-623E-454D-ABB4-0DC3CE2E49D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29F158-60A5-4E32-8D49-5E1EFB7AD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A77F11-1B9A-4791-9338-6239052B5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38" y="1866600"/>
            <a:ext cx="4088523" cy="31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777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Folie 1 - &amp;quot;Video Tutorials&amp;quot;&quot;/&gt;&lt;property id=&quot;20307&quot; value=&quot;256&quot;/&gt;&lt;/object&gt;&lt;object type=&quot;3&quot; unique_id=&quot;10051&quot;&gt;&lt;property id=&quot;20148&quot; value=&quot;5&quot;/&gt;&lt;property id=&quot;20300&quot; value=&quot;Folie 2 - &amp;quot;Information&amp;quot;&quot;/&gt;&lt;property id=&quot;20307&quot; value=&quot;257&quot;/&gt;&lt;/object&gt;&lt;object type=&quot;3&quot; unique_id=&quot;10052&quot;&gt;&lt;property id=&quot;20148&quot; value=&quot;5&quot;/&gt;&lt;property id=&quot;20300&quot; value=&quot;Folie 3 - &amp;quot;Examples&amp;quot;&quot;/&gt;&lt;property id=&quot;20307&quot; value=&quot;258&quot;/&gt;&lt;/object&gt;&lt;object type=&quot;3&quot; unique_id=&quot;10053&quot;&gt;&lt;property id=&quot;20148&quot; value=&quot;5&quot;/&gt;&lt;property id=&quot;20300&quot; value=&quot;Folie 4 - &amp;quot;Example II&amp;quot;&quot;/&gt;&lt;property id=&quot;20307&quot; value=&quot;259&quot;/&gt;&lt;/object&gt;&lt;/object&gt;&lt;object type=&quot;8&quot; unique_id=&quot;1001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Bildschirmpräsentation (4:3)</PresentationFormat>
  <Paragraphs>63</Paragraphs>
  <Slides>41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4" baseType="lpstr">
      <vt:lpstr>Arial</vt:lpstr>
      <vt:lpstr>Calibri</vt:lpstr>
      <vt:lpstr>Larissa</vt:lpstr>
      <vt:lpstr>Quicksort Algorithmus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Klassen Diagramm</vt:lpstr>
      <vt:lpstr>PowerPoint-Präsentation</vt:lpstr>
      <vt:lpstr>Vorstellung des Codes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Rekursion</vt:lpstr>
      <vt:lpstr>PowerPoint-Präsentation</vt:lpstr>
      <vt:lpstr>Rekursion</vt:lpstr>
      <vt:lpstr>Quicksort Algorithmus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Gegenüberstellung der Logistikprozesse Streckengeschäft und Lagergeschäft am Beispiel der  Okatec spol. sr.o.</dc:title>
  <dc:creator>Philipp Haas</dc:creator>
  <cp:lastModifiedBy>Gunt, Jonathan</cp:lastModifiedBy>
  <cp:revision>98</cp:revision>
  <dcterms:created xsi:type="dcterms:W3CDTF">2013-12-17T12:22:17Z</dcterms:created>
  <dcterms:modified xsi:type="dcterms:W3CDTF">2020-02-27T12:41:45Z</dcterms:modified>
</cp:coreProperties>
</file>