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6" r:id="rId40"/>
    <p:sldId id="305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250" autoAdjust="0"/>
  </p:normalViewPr>
  <p:slideViewPr>
    <p:cSldViewPr>
      <p:cViewPr>
        <p:scale>
          <a:sx n="125" d="100"/>
          <a:sy n="125" d="100"/>
        </p:scale>
        <p:origin x="738" y="-54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Meine Aufgabe war es den Quicksort Algorithmus zu programmieren.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Funktionsweiße des Algorithmus zu verstehen habe ich einen sog. Pseudocode und ein Gif bekommen.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diese Präsentation werden ich ungefähr 20 Minuten brauchen.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521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Verfahren wiederholt sich solange bis die Teillisten nur noch aus einem Element bestehen.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0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dieser Punkt erreicht ist auch die komplette Liste fertig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51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Programm erstell das Objekt myList von der Klasse Sorting diese Klasse ist dafür da um den Algorithmus auszuführen.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hat einen Konstruktor List und die Methoden fillList, getList und getPivot. Die Klasse ist erzeugt die Liste und befüllt diese mit Werten.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 hat die beiden Methoden sort und teile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 erstellt ein Objekt daten aus der Klasse List in Sorting wird der Algorithmus ausgeführt.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94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Klasse mainProgram ist dafür da, um den Suchalgorithmus auszuführen.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87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9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Sog. In-Place-Algorithmus.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 in seiner Grundform entwickelt und seither von vielen Forschern verbessert.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6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Zunächst wird der Durchschnitt aller Elemente ermittelt.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42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nächsten Schritt werden von links Werte gesucht, die größer als der Durchschnitt sind und von rechts Werte gesucht, die kleiner als der Durchschnitt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 ein Wertepaar gefunden, werden die Positionen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34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Dieser Schritt wird nun solange wiederholt, bis sich die linke und die rechte Suche treffen.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6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ist die Grenze der beiden Teillisten.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14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dem nächsten Schritt wird das Element, das am weitesten rechts in der Teilliste ist, mit dem Wert an der neuen Grenze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4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 werden die neu entstandenen Teillisten im gleichen Verfahren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8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20292E-E1C3-4492-BF43-9A8FF7AA1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864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25215F-3D00-4865-9FBA-01168B567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4" y="3015632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4FB52F-3016-44DD-B8E0-E3C0B0A14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50145"/>
            <a:ext cx="864096" cy="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90569-C3CC-4EA1-A8BC-34B2EEFD7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17" y="22524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15380C0-1C9B-48A9-92B8-9A0D7BA9C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92976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0B2945-4A54-40FC-AC24-419AED03F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06196"/>
            <a:ext cx="877337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81912A-837C-4A12-B515-98142E5E3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68" y="2125236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3FA10C-819D-43E2-82BB-8E071705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06" y="2995875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58DE82-F6ED-49FF-97A2-EDB7877EE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3120557"/>
            <a:ext cx="936105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6460"/>
            <a:ext cx="3517042" cy="5165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34599E-D2C7-4443-A2E1-0122AD95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68" y="1878195"/>
            <a:ext cx="17679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471564-1CB2-4F73-9D7C-4842883A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57" y="21000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63BA2B-359E-4E76-A16E-7BD652B9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7" y="2976388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DCDEC1-084F-4417-9ADB-60F93985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97" y="3060208"/>
            <a:ext cx="925343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199402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5" y="1531123"/>
            <a:ext cx="2592288" cy="19812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CC0F14-E575-4FBB-8033-A16A0EC03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19" y="3799932"/>
            <a:ext cx="259065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2247782"/>
            <a:ext cx="4199387" cy="2654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1EE992-A9E4-4AC1-9E84-254BD15B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61" y="1562108"/>
            <a:ext cx="2633413" cy="2012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08BD29-031E-4C4B-A4BA-936C9FF7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606028"/>
            <a:ext cx="2828335" cy="2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Bildschirmpräsentation (4:3)</PresentationFormat>
  <Paragraphs>100</Paragraphs>
  <Slides>41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PowerPoint-Präsentation</vt:lpstr>
      <vt:lpstr>Rekursion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100</cp:revision>
  <dcterms:created xsi:type="dcterms:W3CDTF">2013-12-17T12:22:17Z</dcterms:created>
  <dcterms:modified xsi:type="dcterms:W3CDTF">2020-02-27T13:07:33Z</dcterms:modified>
</cp:coreProperties>
</file>