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69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0" autoAdjust="0"/>
    <p:restoredTop sz="94660"/>
  </p:normalViewPr>
  <p:slideViewPr>
    <p:cSldViewPr>
      <p:cViewPr varScale="1">
        <p:scale>
          <a:sx n="81" d="100"/>
          <a:sy n="81" d="100"/>
        </p:scale>
        <p:origin x="179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21.02.2020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21.02.2020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Hervorhebung der Rekursion</a:t>
            </a:r>
          </a:p>
          <a:p>
            <a:r>
              <a:rPr lang="de-DE" dirty="0"/>
              <a:t>Unterschiede Rekursiv / Iterativ</a:t>
            </a:r>
          </a:p>
          <a:p>
            <a:r>
              <a:rPr lang="de-DE" dirty="0"/>
              <a:t>Vorteile der Rekursion im Vergleich zur Iteration</a:t>
            </a:r>
          </a:p>
          <a:p>
            <a:r>
              <a:rPr lang="de-DE" dirty="0"/>
              <a:t>Nachteile der 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9E99DA9-02C1-42C3-B792-A4505299D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93" y="2307711"/>
            <a:ext cx="4347613" cy="33228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13AD23-286F-4C2C-8BC0-626AF4CA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7" y="125760"/>
            <a:ext cx="7931507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9F8E35-C9A9-43A4-80E8-5547F32C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0633F9-4D15-4A65-AF1B-3587C8218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395" y="1556915"/>
            <a:ext cx="7920037" cy="48244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3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34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Gunt, Jonathan</cp:lastModifiedBy>
  <cp:revision>74</cp:revision>
  <dcterms:created xsi:type="dcterms:W3CDTF">2013-12-17T12:22:17Z</dcterms:created>
  <dcterms:modified xsi:type="dcterms:W3CDTF">2020-02-21T13:50:02Z</dcterms:modified>
</cp:coreProperties>
</file>