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handoutMasterIdLst>
    <p:handoutMasterId r:id="rId44"/>
  </p:handoutMasterIdLst>
  <p:sldIdLst>
    <p:sldId id="256" r:id="rId2"/>
    <p:sldId id="268" r:id="rId3"/>
    <p:sldId id="307" r:id="rId4"/>
    <p:sldId id="273" r:id="rId5"/>
    <p:sldId id="270" r:id="rId6"/>
    <p:sldId id="271" r:id="rId7"/>
    <p:sldId id="272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84" r:id="rId19"/>
    <p:sldId id="285" r:id="rId20"/>
    <p:sldId id="286" r:id="rId21"/>
    <p:sldId id="287" r:id="rId22"/>
    <p:sldId id="288" r:id="rId23"/>
    <p:sldId id="289" r:id="rId24"/>
    <p:sldId id="290" r:id="rId25"/>
    <p:sldId id="291" r:id="rId26"/>
    <p:sldId id="292" r:id="rId27"/>
    <p:sldId id="293" r:id="rId28"/>
    <p:sldId id="295" r:id="rId29"/>
    <p:sldId id="294" r:id="rId30"/>
    <p:sldId id="300" r:id="rId31"/>
    <p:sldId id="301" r:id="rId32"/>
    <p:sldId id="302" r:id="rId33"/>
    <p:sldId id="296" r:id="rId34"/>
    <p:sldId id="297" r:id="rId35"/>
    <p:sldId id="298" r:id="rId36"/>
    <p:sldId id="299" r:id="rId37"/>
    <p:sldId id="303" r:id="rId38"/>
    <p:sldId id="304" r:id="rId39"/>
    <p:sldId id="305" r:id="rId40"/>
    <p:sldId id="306" r:id="rId41"/>
    <p:sldId id="308" r:id="rId42"/>
  </p:sldIdLst>
  <p:sldSz cx="9144000" cy="6858000" type="screen4x3"/>
  <p:notesSz cx="6858000" cy="9144000"/>
  <p:custDataLst>
    <p:tags r:id="rId45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CFD75"/>
    <a:srgbClr val="E50330"/>
    <a:srgbClr val="CC0000"/>
    <a:srgbClr val="FF6699"/>
    <a:srgbClr val="FFCCFF"/>
    <a:srgbClr val="DB3B1B"/>
    <a:srgbClr val="7579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91" autoAdjust="0"/>
    <p:restoredTop sz="82061" autoAdjust="0"/>
  </p:normalViewPr>
  <p:slideViewPr>
    <p:cSldViewPr>
      <p:cViewPr varScale="1">
        <p:scale>
          <a:sx n="86" d="100"/>
          <a:sy n="86" d="100"/>
        </p:scale>
        <p:origin x="1493" y="67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6324"/>
    </p:cViewPr>
  </p:sorterViewPr>
  <p:notesViewPr>
    <p:cSldViewPr>
      <p:cViewPr varScale="1">
        <p:scale>
          <a:sx n="88" d="100"/>
          <a:sy n="88" d="100"/>
        </p:scale>
        <p:origin x="-3870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096795-3C61-46C8-99AF-115DB53051C4}" type="datetimeFigureOut">
              <a:rPr lang="de-DE" smtClean="0"/>
              <a:t>26.02.2020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5BA7F8-D2E1-4D64-A293-5B2839FE08DE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468719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A69498-F8A3-46B9-97E8-6376C18B7280}" type="datetimeFigureOut">
              <a:rPr lang="de-DE" smtClean="0"/>
              <a:t>26.02.2020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D99960-775A-4831-A98F-4EE005F4B482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24436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Das Besondere am Quicksort Algorithmus ist, dass die Elemente in der Liste nur vertauscht werden und nicht extern zwischengespeichert werden müssen. Solche Sortierverfahren nennt man auch In-Place-Algorithmus.</a:t>
            </a:r>
          </a:p>
          <a:p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Hier wird die komplette Liste in immer kleiner werdenden Teillisten aufgeteilt und in sich sortiert. Sobald die Teillisten sortiert wurden ist auch die komplette Liste sortiert.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D99960-775A-4831-A98F-4EE005F4B482}" type="slidenum">
              <a:rPr lang="de-DE" smtClean="0"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560810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jp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C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2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530" r="14615" b="18426"/>
          <a:stretch/>
        </p:blipFill>
        <p:spPr>
          <a:xfrm>
            <a:off x="0" y="2362572"/>
            <a:ext cx="9144000" cy="4509120"/>
          </a:xfrm>
          <a:prstGeom prst="rect">
            <a:avLst/>
          </a:prstGeom>
          <a:solidFill>
            <a:srgbClr val="757997">
              <a:alpha val="0"/>
            </a:srgbClr>
          </a:solidFill>
          <a:effectLst>
            <a:softEdge rad="88900"/>
          </a:effec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3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E185-623E-454D-ABB4-0DC3CE2E49DB}" type="slidenum">
              <a:rPr lang="de-DE" smtClean="0"/>
              <a:t>‹Nr.›</a:t>
            </a:fld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000000">
                  <a:alpha val="59216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116632"/>
            <a:ext cx="2119607" cy="93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990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 rot="16200000">
            <a:off x="2303748" y="-207404"/>
            <a:ext cx="4536504" cy="8208912"/>
          </a:xfrm>
        </p:spPr>
        <p:txBody>
          <a:bodyPr vert="eaVert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E185-623E-454D-ABB4-0DC3CE2E49DB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3350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E185-623E-454D-ABB4-0DC3CE2E49DB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96589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C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988839"/>
            <a:ext cx="7452320" cy="4874915"/>
          </a:xfrm>
          <a:prstGeom prst="rect">
            <a:avLst/>
          </a:prstGeom>
          <a:noFill/>
          <a:ln>
            <a:noFill/>
          </a:ln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5336" y="159420"/>
            <a:ext cx="633413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itel 1"/>
          <p:cNvSpPr>
            <a:spLocks noGrp="1"/>
          </p:cNvSpPr>
          <p:nvPr>
            <p:ph type="title"/>
          </p:nvPr>
        </p:nvSpPr>
        <p:spPr>
          <a:xfrm>
            <a:off x="395535" y="54224"/>
            <a:ext cx="7931507" cy="1143000"/>
          </a:xfrm>
        </p:spPr>
        <p:txBody>
          <a:bodyPr>
            <a:noAutofit/>
          </a:bodyPr>
          <a:lstStyle>
            <a:lvl1pPr marL="0" indent="0" algn="l">
              <a:buFont typeface="+mj-lt"/>
              <a:buNone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4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876256" y="6381328"/>
            <a:ext cx="2133600" cy="365125"/>
          </a:xfrm>
        </p:spPr>
        <p:txBody>
          <a:bodyPr/>
          <a:lstStyle>
            <a:lvl1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D21E185-623E-454D-ABB4-0DC3CE2E49DB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3" name="Gerade Verbindung 2"/>
          <p:cNvCxnSpPr/>
          <p:nvPr userDrawn="1"/>
        </p:nvCxnSpPr>
        <p:spPr>
          <a:xfrm>
            <a:off x="539552" y="836712"/>
            <a:ext cx="7344816" cy="0"/>
          </a:xfrm>
          <a:prstGeom prst="line">
            <a:avLst/>
          </a:prstGeom>
          <a:ln w="15875">
            <a:solidFill>
              <a:srgbClr val="E5033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>
          <a:xfrm>
            <a:off x="395299" y="1484784"/>
            <a:ext cx="7920037" cy="4824413"/>
          </a:xfrm>
        </p:spPr>
        <p:txBody>
          <a:bodyPr/>
          <a:lstStyle>
            <a:lvl1pPr marL="342900" indent="-342900">
              <a:buFontTx/>
              <a:buBlip>
                <a:blip r:embed="rId4"/>
              </a:buBlip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buFontTx/>
              <a:buBlip>
                <a:blip r:embed="rId4"/>
              </a:buBlip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FontTx/>
              <a:buBlip>
                <a:blip r:embed="rId4"/>
              </a:buBlip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FontTx/>
              <a:buBlip>
                <a:blip r:embed="rId4"/>
              </a:buBlip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FontTx/>
              <a:buBlip>
                <a:blip r:embed="rId4"/>
              </a:buBlip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373438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E185-623E-454D-ABB4-0DC3CE2E49DB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78903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E185-623E-454D-ABB4-0DC3CE2E49DB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93906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E185-623E-454D-ABB4-0DC3CE2E49DB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07750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E185-623E-454D-ABB4-0DC3CE2E49DB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31089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E185-623E-454D-ABB4-0DC3CE2E49DB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21571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E185-623E-454D-ABB4-0DC3CE2E49DB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92800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E185-623E-454D-ABB4-0DC3CE2E49DB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1928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21E185-623E-454D-ABB4-0DC3CE2E49DB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65304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2"/>
          <p:cNvSpPr>
            <a:spLocks noGrp="1"/>
          </p:cNvSpPr>
          <p:nvPr>
            <p:ph type="ctrTitle"/>
          </p:nvPr>
        </p:nvSpPr>
        <p:spPr>
          <a:xfrm>
            <a:off x="395536" y="1988840"/>
            <a:ext cx="8344832" cy="1470025"/>
          </a:xfrm>
        </p:spPr>
        <p:txBody>
          <a:bodyPr>
            <a:noAutofit/>
          </a:bodyPr>
          <a:lstStyle/>
          <a:p>
            <a:r>
              <a:rPr lang="de-DE" sz="3600" dirty="0">
                <a:latin typeface="Arial" panose="020B0604020202020204" pitchFamily="34" charset="0"/>
                <a:cs typeface="Arial" panose="020B0604020202020204" pitchFamily="34" charset="0"/>
              </a:rPr>
              <a:t>Quicksort Algorithmus</a:t>
            </a:r>
          </a:p>
        </p:txBody>
      </p:sp>
    </p:spTree>
    <p:extLst>
      <p:ext uri="{BB962C8B-B14F-4D97-AF65-F5344CB8AC3E}">
        <p14:creationId xmlns:p14="http://schemas.microsoft.com/office/powerpoint/2010/main" val="925421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428"/>
    </mc:Choice>
    <mc:Fallback>
      <p:transition spd="slow" advTm="15428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756EBE-22C6-4103-AD1D-1426F860A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8F4E6565-4D4D-4803-BFD4-3EBDB786D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E185-623E-454D-ABB4-0DC3CE2E49DB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60FCFA0-F38E-4230-A9B1-1901DF7463D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D2029691-9159-4CA1-964C-C5D9972A63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739" y="1866600"/>
            <a:ext cx="4088523" cy="312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7306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43"/>
    </mc:Choice>
    <mc:Fallback>
      <p:transition spd="slow" advTm="743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9AF4A5-D620-480B-8ECB-EB19F6A61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D0629A9-8FEB-42D6-84F7-8662A5054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E185-623E-454D-ABB4-0DC3CE2E49DB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2426539-579F-4DCC-BAD9-C8D52AF1D0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68DEE8F6-23FE-4FCD-ABC4-3992A1B336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738" y="1866600"/>
            <a:ext cx="4088523" cy="312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0313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19"/>
    </mc:Choice>
    <mc:Fallback>
      <p:transition spd="slow" advTm="819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404552-0CF4-41D3-B1F8-53B26F201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1DC2EAC1-E68D-4B70-88FD-7CDFA0016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E185-623E-454D-ABB4-0DC3CE2E49DB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7E160AB-3C8B-49BB-A678-A8C9BC73BD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2A6613EF-8901-4A76-B2E8-7C28BA1B88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739" y="1866600"/>
            <a:ext cx="4088523" cy="312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9462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477"/>
    </mc:Choice>
    <mc:Fallback>
      <p:transition spd="slow" advTm="4477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DD1EF4-A10A-4797-AC39-19E051DE9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7304DE60-36C7-4FF1-98D4-51C39D2B8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E185-623E-454D-ABB4-0DC3CE2E49DB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CCC0EC2-4C82-4ED1-B538-490E79E63F7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FC857C61-12EA-4B90-AC08-4FCAD8880F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739" y="1866600"/>
            <a:ext cx="4088523" cy="312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3739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743"/>
    </mc:Choice>
    <mc:Fallback>
      <p:transition spd="slow" advTm="7743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381C1F-D126-430E-BD35-B46EBB908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48E7A10F-A49A-4BC4-8AD9-8727755BB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E185-623E-454D-ABB4-0DC3CE2E49DB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6EE1CD4-9E16-4197-A5DD-D5F304BC269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73A6BA37-C11C-4744-9C43-2D20EADCA8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739" y="1866600"/>
            <a:ext cx="4088523" cy="312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1383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73"/>
    </mc:Choice>
    <mc:Fallback>
      <p:transition spd="slow" advTm="1073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6F58E3-7B0E-4E83-A9D4-18151E6EA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501FD8AC-CE05-4B88-8158-C1D4CA55A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E185-623E-454D-ABB4-0DC3CE2E49DB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3096D0E-DFB2-4A63-99AC-F21DC3D74B2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B034D9D-038B-4D0F-BDBD-D6457BCA27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739" y="1866600"/>
            <a:ext cx="4088523" cy="312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5691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531"/>
    </mc:Choice>
    <mc:Fallback>
      <p:transition spd="slow" advTm="453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7D49EB-5A84-4FC9-9E2A-1B193B75C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E8C6F14-DDBD-4F35-9634-45EA45B39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E185-623E-454D-ABB4-0DC3CE2E49DB}" type="slidenum">
              <a:rPr lang="de-DE" smtClean="0"/>
              <a:pPr/>
              <a:t>16</a:t>
            </a:fld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7F51DA0-451C-4D62-8F73-8A210A0B349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317A5FE2-9791-4DE0-BD5B-7888209F56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739" y="1866600"/>
            <a:ext cx="4088523" cy="312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4008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603"/>
    </mc:Choice>
    <mc:Fallback>
      <p:transition spd="slow" advTm="3603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82D640-1D3D-4DE8-A489-D67EA9684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D8107F63-CC66-473C-9DCF-E6D04348F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E185-623E-454D-ABB4-0DC3CE2E49DB}" type="slidenum">
              <a:rPr lang="de-DE" smtClean="0"/>
              <a:pPr/>
              <a:t>17</a:t>
            </a:fld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216DBA0-00FE-447A-875B-7198EB7AAE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DEF98E22-9106-46F5-ABA0-C419AE021C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739" y="1866600"/>
            <a:ext cx="4088523" cy="312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4250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736"/>
    </mc:Choice>
    <mc:Fallback>
      <p:transition spd="slow" advTm="2736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C9F780-9F13-4140-BB09-A39C6AE83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40E3E76-A126-4150-A97A-0646DAE7A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E185-623E-454D-ABB4-0DC3CE2E49DB}" type="slidenum">
              <a:rPr lang="de-DE" smtClean="0"/>
              <a:pPr/>
              <a:t>18</a:t>
            </a:fld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0EC4AED-6FAA-46F1-B450-DDBFCF6960F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D95248D0-41B1-43B7-97D4-62D04970D7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739" y="1866600"/>
            <a:ext cx="4088523" cy="312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3975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19"/>
    </mc:Choice>
    <mc:Fallback>
      <p:transition spd="slow" advTm="719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6A12E7-E701-4871-8BF2-3CBE12718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557CADEE-639F-489E-9EEE-259D4F5AE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E185-623E-454D-ABB4-0DC3CE2E49DB}" type="slidenum">
              <a:rPr lang="de-DE" smtClean="0"/>
              <a:pPr/>
              <a:t>19</a:t>
            </a:fld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6217B56-9B72-466B-A37C-422C935E2FB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97BA41D4-D569-47DB-BBE1-503E90FACD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739" y="1866600"/>
            <a:ext cx="4088523" cy="312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5531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917"/>
    </mc:Choice>
    <mc:Fallback>
      <p:transition spd="slow" advTm="4917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E185-623E-454D-ABB4-0DC3CE2E49DB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0BE63DB-889A-4207-8CCB-549D70603B8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Funktionsweiße des Algorithmus</a:t>
            </a:r>
          </a:p>
          <a:p>
            <a:r>
              <a:rPr lang="de-DE" dirty="0"/>
              <a:t>Klassen Diagramm</a:t>
            </a:r>
          </a:p>
          <a:p>
            <a:r>
              <a:rPr lang="de-DE" dirty="0"/>
              <a:t>Vorstellung des Codes</a:t>
            </a:r>
          </a:p>
          <a:p>
            <a:r>
              <a:rPr lang="de-DE" dirty="0"/>
              <a:t>Rekursion</a:t>
            </a:r>
          </a:p>
        </p:txBody>
      </p:sp>
    </p:spTree>
    <p:extLst>
      <p:ext uri="{BB962C8B-B14F-4D97-AF65-F5344CB8AC3E}">
        <p14:creationId xmlns:p14="http://schemas.microsoft.com/office/powerpoint/2010/main" val="36953803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1422"/>
    </mc:Choice>
    <mc:Fallback>
      <p:transition spd="slow" advTm="41422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368E0F-5106-437E-AFC7-A4842E440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5FCC6ADB-FD59-4C51-A22E-BE79F05E2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E185-623E-454D-ABB4-0DC3CE2E49DB}" type="slidenum">
              <a:rPr lang="de-DE" smtClean="0"/>
              <a:pPr/>
              <a:t>20</a:t>
            </a:fld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7AC4DCE-08CC-40BA-A02D-B4BB76817C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50CFFBB4-3AD8-4A88-8659-7491580EE0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739" y="1866600"/>
            <a:ext cx="4088523" cy="312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569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612"/>
    </mc:Choice>
    <mc:Fallback>
      <p:transition spd="slow" advTm="8612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63E436-1A7E-46C8-8F89-129A4A4DA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3530B63-85A0-42B2-A783-A28319DFB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E185-623E-454D-ABB4-0DC3CE2E49DB}" type="slidenum">
              <a:rPr lang="de-DE" smtClean="0"/>
              <a:pPr/>
              <a:t>21</a:t>
            </a:fld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92F79B1-D40E-42B5-BFB0-E703402A94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4B15885A-4036-4FAE-B981-033A27DB18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739" y="1866600"/>
            <a:ext cx="4088523" cy="312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9499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707"/>
    </mc:Choice>
    <mc:Fallback>
      <p:transition spd="slow" advTm="1707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957277-DD9F-49C0-B36F-4AB2B26AC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7F0E8909-5C3D-46F2-9D2F-FCB3872C7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E185-623E-454D-ABB4-0DC3CE2E49DB}" type="slidenum">
              <a:rPr lang="de-DE" smtClean="0"/>
              <a:pPr/>
              <a:t>22</a:t>
            </a:fld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6653084-34A1-4362-AE21-C3A6C9A1C30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715D2600-DC4C-4CCC-BC46-7529320E9A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739" y="1866600"/>
            <a:ext cx="4088523" cy="312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7913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717"/>
    </mc:Choice>
    <mc:Fallback>
      <p:transition spd="slow" advTm="2717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D5A3C5-F79F-447C-BBBC-D7AA88380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9AC1A851-6BDC-451D-A10B-2BACF42B8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E185-623E-454D-ABB4-0DC3CE2E49DB}" type="slidenum">
              <a:rPr lang="de-DE" smtClean="0"/>
              <a:pPr/>
              <a:t>23</a:t>
            </a:fld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EE5B5BC-2E60-4EE1-A0A4-78AF8331E34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AFB79DD8-EEA0-4B8C-B38A-C1669B71B2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739" y="1866600"/>
            <a:ext cx="4088523" cy="312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4148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953"/>
    </mc:Choice>
    <mc:Fallback>
      <p:transition spd="slow" advTm="4953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B3E7E2-221F-4F82-BB00-F7D7203DC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7A0183D5-B55D-47DC-A98C-E59FC421A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E185-623E-454D-ABB4-0DC3CE2E49DB}" type="slidenum">
              <a:rPr lang="de-DE" smtClean="0"/>
              <a:pPr/>
              <a:t>24</a:t>
            </a:fld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0CA2F05-22EC-4C14-A0A9-EA39720463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C614115B-945E-49E2-BADF-B154FF87EC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739" y="1866600"/>
            <a:ext cx="4088523" cy="312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9194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21"/>
    </mc:Choice>
    <mc:Fallback>
      <p:transition spd="slow" advTm="621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FCFCD5-78BA-48A3-A0B3-2E91EAF51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EF5BC0D9-BAE4-4060-AFC3-CE396DDF9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E185-623E-454D-ABB4-0DC3CE2E49DB}" type="slidenum">
              <a:rPr lang="de-DE" smtClean="0"/>
              <a:pPr/>
              <a:t>25</a:t>
            </a:fld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95301F6-8A85-4460-8C2F-F3C1C285733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BA97ED41-CA83-437F-958F-D5285658D1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739" y="1866600"/>
            <a:ext cx="4088523" cy="312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0956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045"/>
    </mc:Choice>
    <mc:Fallback>
      <p:transition spd="slow" advTm="8045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C1878C-7147-4CAC-ACD7-3532F853F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07AB3177-B942-4B15-B06E-E14BC3C32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E185-623E-454D-ABB4-0DC3CE2E49DB}" type="slidenum">
              <a:rPr lang="de-DE" smtClean="0"/>
              <a:pPr/>
              <a:t>26</a:t>
            </a:fld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5B02D99-5C62-46D0-8B4D-7477F8CF85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C29F33DC-628E-4327-B490-BE0FEF3A9E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739" y="1866600"/>
            <a:ext cx="4088523" cy="312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5932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867"/>
    </mc:Choice>
    <mc:Fallback>
      <p:transition spd="slow" advTm="10867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E49E49-80BA-4A86-9C0A-9B81520BC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Klassen Diagramm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B62557DB-F436-4BAA-9DDD-F037D5EE7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E185-623E-454D-ABB4-0DC3CE2E49DB}" type="slidenum">
              <a:rPr lang="de-DE" smtClean="0"/>
              <a:pPr/>
              <a:t>27</a:t>
            </a:fld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5194B07-AE8D-4CB2-A1F8-EAE516D01A7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39107" y="4060913"/>
            <a:ext cx="8042863" cy="5005014"/>
          </a:xfrm>
        </p:spPr>
        <p:txBody>
          <a:bodyPr/>
          <a:lstStyle/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9A69289F-AEE6-4B75-9FE7-031F8C4074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0039" y="1387800"/>
            <a:ext cx="4802498" cy="408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9706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0013"/>
    </mc:Choice>
    <mc:Fallback>
      <p:transition spd="slow" advTm="90013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6F7EAD-F425-43FB-AAC6-AB7D76F82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6087EF1E-8D4F-4C5F-8936-DB34C0055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E185-623E-454D-ABB4-0DC3CE2E49DB}" type="slidenum">
              <a:rPr lang="de-DE" smtClean="0"/>
              <a:pPr/>
              <a:t>28</a:t>
            </a:fld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FF59D91-4CA3-42C9-B261-615A9568E98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B9088C42-E2E7-41DB-88E8-1CC438EE50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5906" y="1387165"/>
            <a:ext cx="4118822" cy="4083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7057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4167"/>
    </mc:Choice>
    <mc:Fallback>
      <p:transition spd="slow" advTm="14167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DB8F5C-BFA5-4BFF-939E-1A20898AB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Vorstellung des Codes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72578F46-B3DD-4B96-A6E8-B28AE73AC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E185-623E-454D-ABB4-0DC3CE2E49DB}" type="slidenum">
              <a:rPr lang="de-DE" smtClean="0"/>
              <a:pPr/>
              <a:t>29</a:t>
            </a:fld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816BEF7-8794-4324-BE20-8488723FEF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ABC1C156-634A-4C2B-B594-B921D7E19B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1314" y="2564904"/>
            <a:ext cx="5601372" cy="2224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3907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2905"/>
    </mc:Choice>
    <mc:Fallback>
      <p:transition spd="slow" advTm="82905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16CB48-8D7C-466F-8F04-279E748E1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D7B67A63-486C-451D-AB56-BEEA53920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E185-623E-454D-ABB4-0DC3CE2E49DB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0A293AD-6FAE-4D05-9D9D-7714B838C0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D189280B-3AD0-4883-B1E8-4F1F24A7AE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738" y="1866600"/>
            <a:ext cx="4088523" cy="312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7532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4835"/>
    </mc:Choice>
    <mc:Fallback>
      <p:transition spd="slow" advTm="54835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401632-6DDB-4299-A769-70F0BC193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6F1F1978-29F5-48B3-A769-47C79884E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E185-623E-454D-ABB4-0DC3CE2E49DB}" type="slidenum">
              <a:rPr lang="de-DE" smtClean="0"/>
              <a:pPr/>
              <a:t>30</a:t>
            </a:fld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6C83244-29D4-4481-89B6-ACFDA81C981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2D0EB546-EC3E-453D-A817-15192EE252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9962" y="1292276"/>
            <a:ext cx="4644075" cy="4273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8249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905"/>
    </mc:Choice>
    <mc:Fallback>
      <p:transition spd="slow" advTm="5905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8B66DC-3BFE-44A9-902A-7F587752F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17360AEF-F313-42C2-8760-468AEF823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E185-623E-454D-ABB4-0DC3CE2E49DB}" type="slidenum">
              <a:rPr lang="de-DE" smtClean="0"/>
              <a:pPr/>
              <a:t>31</a:t>
            </a:fld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1A5A9F7-6485-487E-8662-E1AE54D133B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B26A1D8C-4A75-4DCE-BA60-DC6BEB5B15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3479" y="846460"/>
            <a:ext cx="3517042" cy="5165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0687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1265"/>
    </mc:Choice>
    <mc:Fallback>
      <p:transition spd="slow" advTm="121265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7DCF32-B7DD-44F2-815D-EDDB50A82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83060A9-831D-4A7E-A787-BAC62DCB4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E185-623E-454D-ABB4-0DC3CE2E49DB}" type="slidenum">
              <a:rPr lang="de-DE" smtClean="0"/>
              <a:pPr/>
              <a:t>32</a:t>
            </a:fld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B0C7B77-2A40-4D41-82AA-EBB822B1FE7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680ED63-08E1-46B9-AE8A-103859CE22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6881" y="1967066"/>
            <a:ext cx="4396871" cy="3859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7059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9287"/>
    </mc:Choice>
    <mc:Fallback>
      <p:transition spd="slow" advTm="79287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8BD065-D833-4CD9-8673-971FD08EE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B9EC11A0-651E-4EA1-8304-1ACBB2BA4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E185-623E-454D-ABB4-0DC3CE2E49DB}" type="slidenum">
              <a:rPr lang="de-DE" smtClean="0"/>
              <a:pPr/>
              <a:t>33</a:t>
            </a:fld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225A829-1390-4AA3-A264-03749F527E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9BD96029-84A5-4EFB-A39A-9B26753A6D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870" y="1387800"/>
            <a:ext cx="4606894" cy="408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5722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797"/>
    </mc:Choice>
    <mc:Fallback>
      <p:transition spd="slow" advTm="12797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DE4427-B095-4DCC-9BBE-FF35F01EE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298187CC-F855-4886-BD64-592CABD5D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E185-623E-454D-ABB4-0DC3CE2E49DB}" type="slidenum">
              <a:rPr lang="de-DE" smtClean="0"/>
              <a:pPr/>
              <a:t>34</a:t>
            </a:fld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0D4BF0D-58C6-42D6-B136-C6402BB8B4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D403DC66-A5A2-4D6B-9452-8CA3B17723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045" y="1512389"/>
            <a:ext cx="4896544" cy="3833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680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305"/>
    </mc:Choice>
    <mc:Fallback>
      <p:transition spd="slow" advTm="1305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4DD81A-D0AC-4EDF-A7C8-F056105C9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E6BA0AD0-BD77-4616-A938-4B97D1D91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E185-623E-454D-ABB4-0DC3CE2E49DB}" type="slidenum">
              <a:rPr lang="de-DE" smtClean="0"/>
              <a:pPr/>
              <a:t>35</a:t>
            </a:fld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569068E-6B9D-48D1-809B-C0B6C87DA50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7D4E651-C3E8-4D47-A6A5-2A9E1237A7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99" y="1874563"/>
            <a:ext cx="5162024" cy="3108873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42CBE240-D583-41C0-9CC0-A476D368B2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2520146"/>
            <a:ext cx="2880320" cy="2201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0854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87"/>
    </mc:Choice>
    <mc:Fallback>
      <p:transition spd="slow" advTm="587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D91758-A622-4FD7-A644-40413D697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65FB61DB-D10F-4BE3-8E63-06D6F20F6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E185-623E-454D-ABB4-0DC3CE2E49DB}" type="slidenum">
              <a:rPr lang="de-DE" smtClean="0"/>
              <a:pPr/>
              <a:t>36</a:t>
            </a:fld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549A2C5-0363-4571-9C31-A8FC4589F6F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10F5E47C-26A9-47F5-997F-8135C12D9C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613" y="2568448"/>
            <a:ext cx="4199387" cy="2654012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121EE992-A9E4-4AC1-9E84-254BD15BC7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2460" y="2568448"/>
            <a:ext cx="3471476" cy="265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02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4945"/>
    </mc:Choice>
    <mc:Fallback>
      <p:transition spd="slow" advTm="34945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BD2BBD-7728-4F4C-9D70-76270B92A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B1ABEB18-75DC-41FF-991A-84D6A6B6E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E185-623E-454D-ABB4-0DC3CE2E49DB}" type="slidenum">
              <a:rPr lang="de-DE" smtClean="0"/>
              <a:pPr/>
              <a:t>37</a:t>
            </a:fld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CCDD7E8-6DE3-4EFF-955B-FDE7E1D5E0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D1891E8-1EB1-432E-8E2D-513D0D5370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99" y="2351560"/>
            <a:ext cx="3673067" cy="2875432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67D9F1B1-D413-4E58-B48A-54CE747679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8061" y="1454035"/>
            <a:ext cx="3196389" cy="2442955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EBC70AAC-88D1-4E94-B634-847128421C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8061" y="3866242"/>
            <a:ext cx="3196389" cy="2442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8705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105"/>
    </mc:Choice>
    <mc:Fallback>
      <p:transition spd="slow" advTm="1105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5F2FE2-2C20-46EB-BF09-74D7736E1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Rekursion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E341CBAA-BC23-49FE-95EB-C1730D350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E185-623E-454D-ABB4-0DC3CE2E49DB}" type="slidenum">
              <a:rPr lang="de-DE" smtClean="0"/>
              <a:pPr/>
              <a:t>38</a:t>
            </a:fld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6644241-A454-44BC-B4D2-A8B4AC6B912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Methoden rufen sich selber auf</a:t>
            </a:r>
          </a:p>
          <a:p>
            <a:r>
              <a:rPr lang="de-DE" dirty="0"/>
              <a:t>Problem wird in Teilprobleme aufgeteilt</a:t>
            </a:r>
          </a:p>
          <a:p>
            <a:r>
              <a:rPr lang="de-DE" dirty="0"/>
              <a:t>Mit der richtigen Abbruchbedingung kann man Algorithmen einfach mehrfach wiederholen</a:t>
            </a:r>
          </a:p>
        </p:txBody>
      </p:sp>
    </p:spTree>
    <p:extLst>
      <p:ext uri="{BB962C8B-B14F-4D97-AF65-F5344CB8AC3E}">
        <p14:creationId xmlns:p14="http://schemas.microsoft.com/office/powerpoint/2010/main" val="9235964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8858"/>
    </mc:Choice>
    <mc:Fallback>
      <p:transition spd="slow" advTm="68858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54EE9F-D5A4-41B1-84CF-90807F1F8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Rekursion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C4680216-4206-4ED4-8968-539187BFD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E185-623E-454D-ABB4-0DC3CE2E49DB}" type="slidenum">
              <a:rPr lang="de-DE" smtClean="0"/>
              <a:pPr/>
              <a:t>39</a:t>
            </a:fld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0E80397-3535-459E-AAE3-DDBDB0BC98A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Rekursionen sind oft leichter lesbar und kompakter</a:t>
            </a:r>
          </a:p>
          <a:p>
            <a:r>
              <a:rPr lang="de-DE" dirty="0"/>
              <a:t>Iterative Lösungen sind meist aber effizienter und leichter verständlich</a:t>
            </a:r>
          </a:p>
        </p:txBody>
      </p:sp>
    </p:spTree>
    <p:extLst>
      <p:ext uri="{BB962C8B-B14F-4D97-AF65-F5344CB8AC3E}">
        <p14:creationId xmlns:p14="http://schemas.microsoft.com/office/powerpoint/2010/main" val="37608447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989"/>
    </mc:Choice>
    <mc:Fallback>
      <p:transition spd="slow" advTm="2989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C2FE68-D90E-4F5F-8FAD-078B53001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2F91B92-9FCD-40B6-A1C0-A54752B89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E185-623E-454D-ABB4-0DC3CE2E49DB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727A6E3-7E6C-4D10-98D5-03063E15EA1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2515E1EA-C35D-4595-997A-311CA0A539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8435" y="1867132"/>
            <a:ext cx="4087130" cy="3123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3523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3668"/>
    </mc:Choice>
    <mc:Fallback>
      <p:transition spd="slow" advTm="33668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8594727A-9BC3-4B4E-AB79-3841FDA18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E185-623E-454D-ABB4-0DC3CE2E49DB}" type="slidenum">
              <a:rPr lang="de-DE" smtClean="0"/>
              <a:pPr/>
              <a:t>40</a:t>
            </a:fld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1590C79C-FB7A-42FE-A4CE-88BCBD20AE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99" y="2685599"/>
            <a:ext cx="3685592" cy="1486802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8E1B2A8B-0D3A-435B-B6D8-DD13AD38F0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3869" y="2685599"/>
            <a:ext cx="4321467" cy="148680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B7676BE1-4FE6-4BA6-A341-CD569EB48C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019" y="4170469"/>
            <a:ext cx="1368152" cy="2138084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5D7A2D1A-0A88-4A0B-8235-EDF16F10B65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654" y="4321299"/>
            <a:ext cx="2245896" cy="1836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2750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50790"/>
    </mc:Choice>
    <mc:Fallback>
      <p:transition spd="slow" advTm="35079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0EFED45A-4D59-4EED-A1E8-D73C5C0926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Quicksort Algorithmus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DDF603D6-8388-4838-AFFF-F15A31302E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1CE226D5-BA1A-41E9-827C-FE91ECD1D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E185-623E-454D-ABB4-0DC3CE2E49DB}" type="slidenum">
              <a:rPr lang="de-DE" smtClean="0"/>
              <a:t>41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927899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065"/>
    </mc:Choice>
    <mc:Fallback>
      <p:transition spd="slow" advTm="4065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B3633D-A7DC-4572-ACE6-48B432DEA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D6E3B64A-905F-4809-8F58-CF3E6507A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E185-623E-454D-ABB4-0DC3CE2E49DB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C57024F-1C27-45AE-8FEC-BFCE27E9FEF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EA311BDF-3CDB-4ECE-B5D7-1381ABA249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9000" y="1867564"/>
            <a:ext cx="4086000" cy="3122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0674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329"/>
    </mc:Choice>
    <mc:Fallback>
      <p:transition spd="slow" advTm="4329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8271EB-1C79-4761-84DA-5326D52DC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8DD34B5D-07FE-467B-A81D-04AEB0E73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E185-623E-454D-ABB4-0DC3CE2E49DB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C9AD310-DB9B-4976-969E-63ADDAB1D04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006FD154-29D5-453D-924D-01E8CA089D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738" y="1866600"/>
            <a:ext cx="4088523" cy="312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9519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677"/>
    </mc:Choice>
    <mc:Fallback>
      <p:transition spd="slow" advTm="1677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31CBF0-2A70-42BE-AE92-453AF6C7A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C3E16A7-20DE-46F3-9EDB-F120B2A20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E185-623E-454D-ABB4-0DC3CE2E49DB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45ED47A-D6D3-4559-9C2B-91AFCD8D3B8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45328937-FE11-4B57-9294-4C79F82096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738" y="1866600"/>
            <a:ext cx="4088523" cy="312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2303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019"/>
    </mc:Choice>
    <mc:Fallback>
      <p:transition spd="slow" advTm="6019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1FDD87-AF43-4BB5-9EB3-D04787526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01457510-1DC9-4FBA-914B-FC6D8C040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E185-623E-454D-ABB4-0DC3CE2E49DB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789648B-4ACA-42DF-A08E-405380DE52A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AA3A8AEE-5004-48CA-AE59-C2E4AD5A16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738" y="1866600"/>
            <a:ext cx="4088523" cy="312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2124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17"/>
    </mc:Choice>
    <mc:Fallback>
      <p:transition spd="slow" advTm="717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0D171C-919E-47E7-8810-2CB45E636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204A80CA-25A6-48ED-BF1F-239EDF5D6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E185-623E-454D-ABB4-0DC3CE2E49DB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B29F158-60A5-4E32-8D49-5E1EFB7AD1B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99A77F11-1B9A-4791-9338-6239052B55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738" y="1866600"/>
            <a:ext cx="4088523" cy="312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6777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11"/>
    </mc:Choice>
    <mc:Fallback>
      <p:transition spd="slow" advTm="811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9.0&quot;&gt;&lt;object type=&quot;1&quot; unique_id=&quot;10001&quot;&gt;&lt;object type=&quot;2&quot; unique_id=&quot;10002&quot;&gt;&lt;object type=&quot;3&quot; unique_id=&quot;10003&quot;&gt;&lt;property id=&quot;20148&quot; value=&quot;5&quot;/&gt;&lt;property id=&quot;20300&quot; value=&quot;Folie 1 - &amp;quot;Video Tutorials&amp;quot;&quot;/&gt;&lt;property id=&quot;20307&quot; value=&quot;256&quot;/&gt;&lt;/object&gt;&lt;object type=&quot;3&quot; unique_id=&quot;10051&quot;&gt;&lt;property id=&quot;20148&quot; value=&quot;5&quot;/&gt;&lt;property id=&quot;20300&quot; value=&quot;Folie 2 - &amp;quot;Information&amp;quot;&quot;/&gt;&lt;property id=&quot;20307&quot; value=&quot;257&quot;/&gt;&lt;/object&gt;&lt;object type=&quot;3&quot; unique_id=&quot;10052&quot;&gt;&lt;property id=&quot;20148&quot; value=&quot;5&quot;/&gt;&lt;property id=&quot;20300&quot; value=&quot;Folie 3 - &amp;quot;Examples&amp;quot;&quot;/&gt;&lt;property id=&quot;20307&quot; value=&quot;258&quot;/&gt;&lt;/object&gt;&lt;object type=&quot;3&quot; unique_id=&quot;10053&quot;&gt;&lt;property id=&quot;20148&quot; value=&quot;5&quot;/&gt;&lt;property id=&quot;20300&quot; value=&quot;Folie 4 - &amp;quot;Example II&amp;quot;&quot;/&gt;&lt;property id=&quot;20307&quot; value=&quot;259&quot;/&gt;&lt;/object&gt;&lt;/object&gt;&lt;object type=&quot;8&quot; unique_id=&quot;10018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156</Words>
  <Application>Microsoft Office PowerPoint</Application>
  <PresentationFormat>Bildschirmpräsentation (4:3)</PresentationFormat>
  <Paragraphs>63</Paragraphs>
  <Slides>41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41</vt:i4>
      </vt:variant>
    </vt:vector>
  </HeadingPairs>
  <TitlesOfParts>
    <vt:vector size="44" baseType="lpstr">
      <vt:lpstr>Arial</vt:lpstr>
      <vt:lpstr>Calibri</vt:lpstr>
      <vt:lpstr>Larissa</vt:lpstr>
      <vt:lpstr>Quicksort Algorithmus</vt:lpstr>
      <vt:lpstr>Gliederung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Klassen Diagramm</vt:lpstr>
      <vt:lpstr>PowerPoint-Präsentation</vt:lpstr>
      <vt:lpstr>Vorstellung des Codes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Rekursion</vt:lpstr>
      <vt:lpstr>Rekursion</vt:lpstr>
      <vt:lpstr>PowerPoint-Präsentation</vt:lpstr>
      <vt:lpstr>Quicksort Algorithmus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Gegenüberstellung der Logistikprozesse Streckengeschäft und Lagergeschäft am Beispiel der  Okatec spol. sr.o.</dc:title>
  <dc:creator>Philipp Haas</dc:creator>
  <cp:lastModifiedBy>Gunt, Jonathan</cp:lastModifiedBy>
  <cp:revision>92</cp:revision>
  <dcterms:created xsi:type="dcterms:W3CDTF">2013-12-17T12:22:17Z</dcterms:created>
  <dcterms:modified xsi:type="dcterms:W3CDTF">2020-02-26T12:47:07Z</dcterms:modified>
</cp:coreProperties>
</file>