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73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841A-66E5-AB39-180C-2ADDF98A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6A7D-05E7-2BE7-77BD-312A917F5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A6B9-5168-0B8E-AD27-4228DE50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336A-2D2F-C08A-6057-4227CE47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5037-8FD8-DB7C-6B67-D78873F9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6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98CB-3BC9-41A8-6B93-0D34CE8C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C878-0C0A-D41C-045A-70614B26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385-6360-0A08-5E75-D13CB857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E58-6EE5-FB74-B7D6-7C67F3F0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E785-573D-384B-6F83-DE309559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099C9-9DCF-2EBC-A276-70A3F9B8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7297B-9344-DC86-50B0-4484D75E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4662-B8D6-EA7A-9132-7BB94172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6D9F-53EB-53F9-C4B0-EFBFB0E0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A02C-3389-359B-D946-E87BA70D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A68B-7E8C-512C-2D4D-D1D1DBB5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736B-68B3-DA03-FD52-CB74C8D6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8E0D-A536-C4BC-AB1E-70C0BD47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DC0E-8BDE-EB5E-8AA8-D5EF5BF8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A974-F0D2-4376-90D7-93B0C78B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C888-C9F3-D094-F72A-B5FCB977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FB59-07EB-6FE4-7AAB-41E5928F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D7C0-38AD-62F5-4978-E6371172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C708-9BAB-9E0A-745B-526F1D43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70E8-5391-B27A-4A5D-18F8CFDA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1012-9D31-FD7E-1CFB-4309A18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BEA3-B56C-A803-471E-8F55F0EA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C68E-4BB9-8F95-E37B-11C9955D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9AA5-D69E-0BAB-D0D3-CD0E4CF6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0F8BD-A6D0-610D-1CA9-53B73624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9275-4D06-09F6-C143-08D3076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D29F-1636-46C8-4F96-3D1F1134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27FA-BD1A-269E-C9EC-7F46FD72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0F599-1335-6455-A934-A3A93F3D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74CEF-76B5-9007-1C3B-26140843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18881-5B0E-7B09-1AF9-1EDDF0E1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CB6AA-E846-6169-7540-88A48433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27B28-6DE3-88C9-1F3C-D21A8D64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0A47F-4B09-4044-E964-057C768A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1D06-CD01-55A6-AB4D-D0E3CEA6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DEC2E-AA48-1B2C-E1CB-F1A0E2B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3846C-5E45-E4F2-DB75-5C480EBB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4EAAB-9649-EDD5-0783-0F19B982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E3CB-DE5F-4AED-FB89-2B73F7F2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3EEA7-6481-BB44-50E3-E16D2ECA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C695-C55B-FA9F-55A9-24DE94AB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3132-1D35-747A-74B0-D84A1B1E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D44A-00AD-7ECF-3E10-13D3854C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8571B-DFD2-12BC-C76B-9BA39290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E695-DFE9-FC74-10D2-8CEF06B0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6301-7F64-F62E-D74A-80863C9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9B193-C7B6-E422-DC15-C3E917A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E18F-640D-5518-DB38-20325A33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F29CE-601D-0558-F989-D5C6D769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F3A81-AE60-2E6D-CF6B-E71AD5E3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5DF8-5C80-3577-5E29-0D14120B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7AE3-83A9-9BCA-F386-60DCBF88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0B54-9FBA-592D-2CA8-74E9AC06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F3B5F-C313-7BF8-E354-3A007BBE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B161B-30F1-C1BE-1688-0987243E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D308-2934-3110-823F-323099E88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5B1A-C049-8640-B640-1D948F42335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D577-E73E-5505-EDF6-AB27F7066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C673-ADA8-8527-CBCA-D7C718207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69CA-41EB-213D-221D-055D3ADAC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Effects of ligand binding to ACE2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C8684-5FDE-5DB1-F6AA-6B8EB8289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Borowsky, Asa Kalish, and </a:t>
            </a:r>
            <a:r>
              <a:rPr lang="en-US" dirty="0" err="1"/>
              <a:t>Yisheng</a:t>
            </a:r>
            <a:r>
              <a:rPr lang="en-US" dirty="0"/>
              <a:t> Zheng</a:t>
            </a:r>
          </a:p>
        </p:txBody>
      </p:sp>
    </p:spTree>
    <p:extLst>
      <p:ext uri="{BB962C8B-B14F-4D97-AF65-F5344CB8AC3E}">
        <p14:creationId xmlns:p14="http://schemas.microsoft.com/office/powerpoint/2010/main" val="362566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19C4-8D5D-A2E1-074B-7DC442BE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D5FA5-5BFC-44F1-B551-9A12A75B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contribute to the thermodynamics of ligand binding to ACE2?</a:t>
            </a:r>
          </a:p>
          <a:p>
            <a:pPr lvl="1"/>
            <a:r>
              <a:rPr lang="en-US" dirty="0"/>
              <a:t>Structures provide some insight into enthalpic and hydrophobic effects</a:t>
            </a:r>
          </a:p>
          <a:p>
            <a:pPr lvl="1"/>
            <a:r>
              <a:rPr lang="en-US" dirty="0"/>
              <a:t>Entropic effects on protein not captured by crystal structure</a:t>
            </a:r>
          </a:p>
          <a:p>
            <a:pPr lvl="2"/>
            <a:r>
              <a:rPr lang="en-US" dirty="0"/>
              <a:t>MD simulations provide insight into dynamics</a:t>
            </a:r>
          </a:p>
          <a:p>
            <a:pPr lvl="2"/>
            <a:endParaRPr lang="en-US" dirty="0"/>
          </a:p>
          <a:p>
            <a:r>
              <a:rPr lang="en-US" dirty="0"/>
              <a:t>We compared ligand-free (apo) and ligand-bound (</a:t>
            </a:r>
            <a:r>
              <a:rPr lang="en-US" dirty="0" err="1"/>
              <a:t>holo</a:t>
            </a:r>
            <a:r>
              <a:rPr lang="en-US" dirty="0"/>
              <a:t>) simulations</a:t>
            </a:r>
          </a:p>
          <a:p>
            <a:pPr lvl="1"/>
            <a:r>
              <a:rPr lang="en-US" dirty="0"/>
              <a:t>Flexibility of ligand-binding residues as proxy for entropic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6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CFBA-44BE-502D-F4A9-2570D180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8D6C-B2E8-2F2F-1E3A-AFE1515C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presence of the ligand introduces new steric constraints</a:t>
            </a:r>
          </a:p>
          <a:p>
            <a:r>
              <a:rPr lang="en-US" dirty="0"/>
              <a:t>Protein-ligand interactions such as H-bonds create potential wells which disfavor motion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Ligand-binding residues are less flexible in </a:t>
            </a:r>
            <a:r>
              <a:rPr lang="en-US" dirty="0" err="1"/>
              <a:t>holo</a:t>
            </a:r>
            <a:r>
              <a:rPr lang="en-US"/>
              <a:t> structures compared with apo structures.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8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Effects of ligand binding to ACE2</vt:lpstr>
      <vt:lpstr>Questions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ligand binding to ACE2</dc:title>
  <dc:creator>Borowsky, Jonathan</dc:creator>
  <cp:lastModifiedBy>Borowsky, Jonathan</cp:lastModifiedBy>
  <cp:revision>10</cp:revision>
  <dcterms:created xsi:type="dcterms:W3CDTF">2022-09-21T17:15:18Z</dcterms:created>
  <dcterms:modified xsi:type="dcterms:W3CDTF">2022-09-21T17:59:05Z</dcterms:modified>
</cp:coreProperties>
</file>