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76" r:id="rId3"/>
    <p:sldId id="269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7"/>
    <p:restoredTop sz="94689"/>
  </p:normalViewPr>
  <p:slideViewPr>
    <p:cSldViewPr snapToGrid="0">
      <p:cViewPr>
        <p:scale>
          <a:sx n="80" d="100"/>
          <a:sy n="80" d="100"/>
        </p:scale>
        <p:origin x="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E4103-E53B-7A47-9152-FA792668881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8D7F-178E-8342-BFBB-EEB0F87C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841A-66E5-AB39-180C-2ADDF98A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6A7D-05E7-2BE7-77BD-312A917F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6B9-5168-0B8E-AD27-4228DE5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336A-2D2F-C08A-6057-4227CE4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5037-8FD8-DB7C-6B67-D78873F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98CB-3BC9-41A8-6B93-0D34CE8C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C878-0C0A-D41C-045A-70614B26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385-6360-0A08-5E75-D13CB85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E58-6EE5-FB74-B7D6-7C67F3F0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E785-573D-384B-6F83-DE30955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099C9-9DCF-2EBC-A276-70A3F9B8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297B-9344-DC86-50B0-4484D75E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4662-B8D6-EA7A-9132-7BB9417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6D9F-53EB-53F9-C4B0-EFBFB0E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A02C-3389-359B-D946-E87BA70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68B-7E8C-512C-2D4D-D1D1DBB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736B-68B3-DA03-FD52-CB74C8D6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8E0D-A536-C4BC-AB1E-70C0BD4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DC0E-8BDE-EB5E-8AA8-D5EF5BF8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A974-F0D2-4376-90D7-93B0C78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888-C9F3-D094-F72A-B5FCB97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FB59-07EB-6FE4-7AAB-41E5928F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D7C0-38AD-62F5-4978-E6371172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708-9BAB-9E0A-745B-526F1D4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0E8-5391-B27A-4A5D-18F8CFDA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012-9D31-FD7E-1CFB-4309A18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BEA3-B56C-A803-471E-8F55F0EA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C68E-4BB9-8F95-E37B-11C9955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9AA5-D69E-0BAB-D0D3-CD0E4CF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F8BD-A6D0-610D-1CA9-53B7362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9275-4D06-09F6-C143-08D3076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D29F-1636-46C8-4F96-3D1F113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27FA-BD1A-269E-C9EC-7F46FD7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0F599-1335-6455-A934-A3A93F3D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74CEF-76B5-9007-1C3B-26140843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8881-5B0E-7B09-1AF9-1EDDF0E1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CB6AA-E846-6169-7540-88A4843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7B28-6DE3-88C9-1F3C-D21A8D6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0A47F-4B09-4044-E964-057C768A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1D06-CD01-55A6-AB4D-D0E3CEA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DEC2E-AA48-1B2C-E1CB-F1A0E2B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846C-5E45-E4F2-DB75-5C480EB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4EAAB-9649-EDD5-0783-0F19B982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E3CB-DE5F-4AED-FB89-2B73F7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EEA7-6481-BB44-50E3-E16D2ECA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C695-C55B-FA9F-55A9-24DE94AB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3132-1D35-747A-74B0-D84A1B1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D44A-00AD-7ECF-3E10-13D3854C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571B-DFD2-12BC-C76B-9BA39290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E695-DFE9-FC74-10D2-8CEF06B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6301-7F64-F62E-D74A-80863C9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193-C7B6-E422-DC15-C3E917A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E18F-640D-5518-DB38-20325A3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29CE-601D-0558-F989-D5C6D769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3A81-AE60-2E6D-CF6B-E71AD5E3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5DF8-5C80-3577-5E29-0D14120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7AE3-83A9-9BCA-F386-60DCBF8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0B54-9FBA-592D-2CA8-74E9AC0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3B5F-C313-7BF8-E354-3A007BBE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161B-30F1-C1BE-1688-0987243E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D308-2934-3110-823F-323099E88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D577-E73E-5505-EDF6-AB27F706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C673-ADA8-8527-CBCA-D7C71820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32F9-91B5-5301-DE18-3CE566EB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RMSD with ligand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5A45-EB7E-F6A1-1F2F-256B1B6F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4" y="1975855"/>
            <a:ext cx="4455432" cy="4351338"/>
          </a:xfrm>
        </p:spPr>
        <p:txBody>
          <a:bodyPr/>
          <a:lstStyle/>
          <a:p>
            <a:r>
              <a:rPr lang="en-US" dirty="0"/>
              <a:t>RMSD computed with respect to first frame of trajectory</a:t>
            </a:r>
          </a:p>
          <a:p>
            <a:r>
              <a:rPr lang="en-US" dirty="0"/>
              <a:t>Overall smaller magnitude RMSD in ligand-bound trajectory, but doesn’t look decisive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6C963A-26C2-6D1C-EBFA-0E87D515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03" y="7477585"/>
            <a:ext cx="3318394" cy="2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034A-0F71-7D1E-4837-A38191B9B9EA}"/>
              </a:ext>
            </a:extLst>
          </p:cNvPr>
          <p:cNvSpPr txBox="1"/>
          <p:nvPr/>
        </p:nvSpPr>
        <p:spPr>
          <a:xfrm>
            <a:off x="3048000" y="4738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383DC-7CDF-DDA6-AB12-9616C39EA0F1}"/>
              </a:ext>
            </a:extLst>
          </p:cNvPr>
          <p:cNvSpPr txBox="1"/>
          <p:nvPr/>
        </p:nvSpPr>
        <p:spPr>
          <a:xfrm>
            <a:off x="3048000" y="4673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D33C49E-6094-8FE6-8DAF-EBD93F07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46" y="1473550"/>
            <a:ext cx="7079275" cy="53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A0A-9239-3C4A-D3D0-4121280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RMSF per residue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9667-0650-F294-E58F-5B99DAC5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8" y="1825625"/>
            <a:ext cx="4276232" cy="4351338"/>
          </a:xfrm>
        </p:spPr>
        <p:txBody>
          <a:bodyPr/>
          <a:lstStyle/>
          <a:p>
            <a:r>
              <a:rPr lang="en-US" dirty="0"/>
              <a:t>Non-amino acid residues have highest RMSF</a:t>
            </a:r>
          </a:p>
          <a:p>
            <a:r>
              <a:rPr lang="en-US" dirty="0"/>
              <a:t>Overall decrease in residue’s RMSF after binding of ligand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812609-0E09-7DAE-CC7E-431CB0B3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04" y="1143039"/>
            <a:ext cx="6734028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1FB3-58F9-073B-AE85-3E7B22EA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6364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4BA0A-E79B-7A96-06AA-AE282F5044F3}"/>
              </a:ext>
            </a:extLst>
          </p:cNvPr>
          <p:cNvSpPr txBox="1"/>
          <p:nvPr/>
        </p:nvSpPr>
        <p:spPr>
          <a:xfrm>
            <a:off x="7648287" y="2967335"/>
            <a:ext cx="311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Ligand binding residues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50BCA4-D4C6-9725-8CA4-B928E9DA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</p:spTree>
    <p:extLst>
      <p:ext uri="{BB962C8B-B14F-4D97-AF65-F5344CB8AC3E}">
        <p14:creationId xmlns:p14="http://schemas.microsoft.com/office/powerpoint/2010/main" val="10772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</p:spTree>
    <p:extLst>
      <p:ext uri="{BB962C8B-B14F-4D97-AF65-F5344CB8AC3E}">
        <p14:creationId xmlns:p14="http://schemas.microsoft.com/office/powerpoint/2010/main" val="35929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8D7F2C9-B9D0-932E-7CFA-D5219C586FFD}"/>
              </a:ext>
            </a:extLst>
          </p:cNvPr>
          <p:cNvSpPr/>
          <p:nvPr/>
        </p:nvSpPr>
        <p:spPr>
          <a:xfrm>
            <a:off x="6705600" y="4186989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2F49FE3-A7DD-59DD-03B5-2181B270B608}"/>
              </a:ext>
            </a:extLst>
          </p:cNvPr>
          <p:cNvSpPr/>
          <p:nvPr/>
        </p:nvSpPr>
        <p:spPr>
          <a:xfrm>
            <a:off x="5791199" y="2755230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FF66C-11E2-CBAA-D06E-E31BFAA63610}"/>
              </a:ext>
            </a:extLst>
          </p:cNvPr>
          <p:cNvCxnSpPr>
            <a:cxnSpLocks/>
          </p:cNvCxnSpPr>
          <p:nvPr/>
        </p:nvCxnSpPr>
        <p:spPr>
          <a:xfrm flipH="1">
            <a:off x="6705600" y="2215423"/>
            <a:ext cx="3289703" cy="539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36630A-13D8-0C24-8139-83E552DD2191}"/>
              </a:ext>
            </a:extLst>
          </p:cNvPr>
          <p:cNvSpPr txBox="1"/>
          <p:nvPr/>
        </p:nvSpPr>
        <p:spPr>
          <a:xfrm>
            <a:off x="9918297" y="3837118"/>
            <a:ext cx="136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 &lt;-&gt; GLU</a:t>
            </a:r>
          </a:p>
          <a:p>
            <a:r>
              <a:rPr lang="en-US" dirty="0"/>
              <a:t>GLU &lt;-&gt; GLU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FC4F5-2184-A81A-4639-17B2A365F14E}"/>
              </a:ext>
            </a:extLst>
          </p:cNvPr>
          <p:cNvSpPr txBox="1"/>
          <p:nvPr/>
        </p:nvSpPr>
        <p:spPr>
          <a:xfrm>
            <a:off x="10235936" y="1753758"/>
            <a:ext cx="1342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 &lt;-&gt; ASP</a:t>
            </a:r>
          </a:p>
          <a:p>
            <a:r>
              <a:rPr lang="en-US" dirty="0"/>
              <a:t>HIS &lt;-&gt; THR</a:t>
            </a:r>
          </a:p>
          <a:p>
            <a:r>
              <a:rPr lang="en-US" dirty="0"/>
              <a:t>PRO &lt;-&gt; ASP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BA0F7E-324C-BC37-FAEA-9F05B01FF99D}"/>
              </a:ext>
            </a:extLst>
          </p:cNvPr>
          <p:cNvCxnSpPr>
            <a:cxnSpLocks/>
          </p:cNvCxnSpPr>
          <p:nvPr/>
        </p:nvCxnSpPr>
        <p:spPr>
          <a:xfrm flipH="1">
            <a:off x="7583810" y="4186989"/>
            <a:ext cx="2261416" cy="340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87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Change in RMSD with ligand binding</vt:lpstr>
      <vt:lpstr>RMSF per residue </vt:lpstr>
      <vt:lpstr>Change in contact frequencies</vt:lpstr>
      <vt:lpstr>Change in contact frequencies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ligand binding to ACE2</dc:title>
  <dc:creator>Borowsky, Jonathan</dc:creator>
  <cp:lastModifiedBy>Kalish, Asa</cp:lastModifiedBy>
  <cp:revision>79</cp:revision>
  <dcterms:created xsi:type="dcterms:W3CDTF">2022-09-21T17:15:18Z</dcterms:created>
  <dcterms:modified xsi:type="dcterms:W3CDTF">2022-09-23T03:45:16Z</dcterms:modified>
</cp:coreProperties>
</file>