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9" y="9"/>
            <a:ext cx="1828800" cy="1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875" y="1828775"/>
            <a:ext cx="1727426" cy="17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19350"/>
            <a:ext cx="1727425" cy="1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708075"/>
            <a:ext cx="1727425" cy="17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" y="3435482"/>
            <a:ext cx="1708025" cy="17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875" y="3416099"/>
            <a:ext cx="1727425" cy="17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634250" y="4096950"/>
            <a:ext cx="13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accent6"/>
                </a:solidFill>
              </a:rPr>
              <a:t>QUESTKNOP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