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5" r:id="rId4"/>
    <p:sldMasterId id="2147483696" r:id="rId5"/>
    <p:sldMasterId id="2147483697" r:id="rId6"/>
    <p:sldMasterId id="2147483698" r:id="rId7"/>
    <p:sldMasterId id="2147483699" r:id="rId8"/>
  </p:sldMasterIdLst>
  <p:notesMasterIdLst>
    <p:notesMasterId r:id="rId9"/>
  </p:notesMasterIdLst>
  <p:sldIdLst>
    <p:sldId id="256" r:id="rId10"/>
  </p:sldIdLst>
  <p:sldSz cy="6860675" cx="121967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onathan Herrewijn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10" Type="http://schemas.openxmlformats.org/officeDocument/2006/relationships/slide" Target="slides/slide1.xml"/><Relationship Id="rId9" Type="http://schemas.openxmlformats.org/officeDocument/2006/relationships/notesMaster" Target="notesMasters/notes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6-03-14T08:57:53.657">
    <p:pos x="6209" y="0"/>
    <p:text>Er is denk ik niet genoeg ruimte om een beschrijving van het item te geven. Dit kan dan alleen in het inventory scherm, OF er moet iets van een popup komen, en dat je het item dan moet slepen naar het item slot.</p:text>
  </p:cm>
  <p:cm authorId="0" idx="2" dt="2016-03-14T08:55:59.693">
    <p:pos x="6209" y="100"/>
    <p:text>Als je hier op klikt klapt het venster weer 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2"/>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1524598" y="1122800"/>
            <a:ext cx="9147573" cy="2388532"/>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9" name="Google Shape;69;p11"/>
          <p:cNvSpPr txBox="1"/>
          <p:nvPr>
            <p:ph idx="1" type="body"/>
          </p:nvPr>
        </p:nvSpPr>
        <p:spPr>
          <a:xfrm rot="5400000">
            <a:off x="5270182" y="-142135"/>
            <a:ext cx="1656406" cy="9147573"/>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4732337" y="2171700"/>
            <a:ext cx="5851525" cy="2057400"/>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5" name="Google Shape;75;p12"/>
          <p:cNvSpPr txBox="1"/>
          <p:nvPr>
            <p:ph idx="1" type="body"/>
          </p:nvPr>
        </p:nvSpPr>
        <p:spPr>
          <a:xfrm rot="5400000">
            <a:off x="541338" y="190501"/>
            <a:ext cx="5851525" cy="6019800"/>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12"/>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685800" y="2130425"/>
            <a:ext cx="7772400" cy="1470025"/>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7" name="Google Shape;87;p14"/>
          <p:cNvSpPr txBox="1"/>
          <p:nvPr>
            <p:ph idx="1" type="subTitle"/>
          </p:nvPr>
        </p:nvSpPr>
        <p:spPr>
          <a:xfrm>
            <a:off x="1371600" y="3886200"/>
            <a:ext cx="6400800" cy="1752600"/>
          </a:xfrm>
          <a:prstGeom prst="rect">
            <a:avLst/>
          </a:prstGeom>
          <a:noFill/>
          <a:ln>
            <a:noFill/>
          </a:ln>
        </p:spPr>
        <p:txBody>
          <a:bodyPr anchorCtr="1"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88" name="Google Shape;88;p14"/>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 name="Shape 91"/>
        <p:cNvGrpSpPr/>
        <p:nvPr/>
      </p:nvGrpSpPr>
      <p:grpSpPr>
        <a:xfrm>
          <a:off x="0" y="0"/>
          <a:ext cx="0" cy="0"/>
          <a:chOff x="0" y="0"/>
          <a:chExt cx="0" cy="0"/>
        </a:xfrm>
      </p:grpSpPr>
      <p:sp>
        <p:nvSpPr>
          <p:cNvPr id="92" name="Google Shape;92;p15"/>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3" name="Google Shape;93;p15"/>
          <p:cNvSpPr txBox="1"/>
          <p:nvPr>
            <p:ph idx="1" type="body"/>
          </p:nvPr>
        </p:nvSpPr>
        <p:spPr>
          <a:xfrm>
            <a:off x="838531" y="1826340"/>
            <a:ext cx="10519708" cy="4353037"/>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15"/>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5"/>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5"/>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6"/>
          <p:cNvSpPr txBox="1"/>
          <p:nvPr>
            <p:ph type="title"/>
          </p:nvPr>
        </p:nvSpPr>
        <p:spPr>
          <a:xfrm>
            <a:off x="722313" y="4406900"/>
            <a:ext cx="7772400" cy="1362075"/>
          </a:xfrm>
          <a:prstGeom prst="rect">
            <a:avLst/>
          </a:prstGeom>
          <a:noFill/>
          <a:ln>
            <a:noFill/>
          </a:ln>
        </p:spPr>
        <p:txBody>
          <a:bodyPr anchorCtr="1"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9" name="Google Shape;99;p16"/>
          <p:cNvSpPr txBox="1"/>
          <p:nvPr>
            <p:ph idx="1" type="body"/>
          </p:nvPr>
        </p:nvSpPr>
        <p:spPr>
          <a:xfrm>
            <a:off x="722313" y="2906713"/>
            <a:ext cx="7772400" cy="1500187"/>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00" name="Google Shape;100;p16"/>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6"/>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6"/>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p17"/>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5" name="Google Shape;105;p17"/>
          <p:cNvSpPr txBox="1"/>
          <p:nvPr>
            <p:ph idx="1" type="body"/>
          </p:nvPr>
        </p:nvSpPr>
        <p:spPr>
          <a:xfrm>
            <a:off x="457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Google Shape;106;p17"/>
          <p:cNvSpPr txBox="1"/>
          <p:nvPr>
            <p:ph idx="2" type="body"/>
          </p:nvPr>
        </p:nvSpPr>
        <p:spPr>
          <a:xfrm>
            <a:off x="4648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17"/>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17"/>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17"/>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18"/>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2" name="Google Shape;112;p18"/>
          <p:cNvSpPr txBox="1"/>
          <p:nvPr>
            <p:ph idx="1" type="body"/>
          </p:nvPr>
        </p:nvSpPr>
        <p:spPr>
          <a:xfrm>
            <a:off x="457200" y="1535113"/>
            <a:ext cx="4040188"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13" name="Google Shape;113;p18"/>
          <p:cNvSpPr txBox="1"/>
          <p:nvPr>
            <p:ph idx="2" type="body"/>
          </p:nvPr>
        </p:nvSpPr>
        <p:spPr>
          <a:xfrm>
            <a:off x="457200" y="2174875"/>
            <a:ext cx="4040188"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4" name="Google Shape;114;p18"/>
          <p:cNvSpPr txBox="1"/>
          <p:nvPr>
            <p:ph idx="3" type="body"/>
          </p:nvPr>
        </p:nvSpPr>
        <p:spPr>
          <a:xfrm>
            <a:off x="4645025" y="1535113"/>
            <a:ext cx="4041775"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15" name="Google Shape;115;p18"/>
          <p:cNvSpPr txBox="1"/>
          <p:nvPr>
            <p:ph idx="4" type="body"/>
          </p:nvPr>
        </p:nvSpPr>
        <p:spPr>
          <a:xfrm>
            <a:off x="4645025" y="2174875"/>
            <a:ext cx="4041775"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6" name="Google Shape;116;p18"/>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18"/>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18"/>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19"/>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1" name="Google Shape;121;p19"/>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19"/>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19"/>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0"/>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6" name="Google Shape;126;p20"/>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7" name="Google Shape;127;p20"/>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21"/>
          <p:cNvSpPr txBox="1"/>
          <p:nvPr>
            <p:ph type="title"/>
          </p:nvPr>
        </p:nvSpPr>
        <p:spPr>
          <a:xfrm>
            <a:off x="457200" y="273050"/>
            <a:ext cx="3008313" cy="1162050"/>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0" name="Google Shape;130;p21"/>
          <p:cNvSpPr txBox="1"/>
          <p:nvPr>
            <p:ph idx="1" type="body"/>
          </p:nvPr>
        </p:nvSpPr>
        <p:spPr>
          <a:xfrm>
            <a:off x="3575050" y="273050"/>
            <a:ext cx="5111750" cy="5853113"/>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1" name="Google Shape;131;p21"/>
          <p:cNvSpPr txBox="1"/>
          <p:nvPr>
            <p:ph idx="2" type="body"/>
          </p:nvPr>
        </p:nvSpPr>
        <p:spPr>
          <a:xfrm>
            <a:off x="457200" y="1435100"/>
            <a:ext cx="3008313" cy="4691063"/>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32" name="Google Shape;132;p21"/>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3" name="Google Shape;133;p21"/>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4" name="Google Shape;134;p21"/>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
          <p:cNvSpPr txBox="1"/>
          <p:nvPr>
            <p:ph type="ctrTitle"/>
          </p:nvPr>
        </p:nvSpPr>
        <p:spPr>
          <a:xfrm>
            <a:off x="685800" y="2130425"/>
            <a:ext cx="7772400" cy="1470025"/>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 name="Google Shape;16;p3"/>
          <p:cNvSpPr txBox="1"/>
          <p:nvPr>
            <p:ph idx="1" type="subTitle"/>
          </p:nvPr>
        </p:nvSpPr>
        <p:spPr>
          <a:xfrm>
            <a:off x="1371600" y="3886200"/>
            <a:ext cx="6400800" cy="1752600"/>
          </a:xfrm>
          <a:prstGeom prst="rect">
            <a:avLst/>
          </a:prstGeom>
          <a:noFill/>
          <a:ln>
            <a:noFill/>
          </a:ln>
        </p:spPr>
        <p:txBody>
          <a:bodyPr anchorCtr="1"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7" name="Google Shape;17;p3"/>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22"/>
          <p:cNvSpPr txBox="1"/>
          <p:nvPr>
            <p:ph type="title"/>
          </p:nvPr>
        </p:nvSpPr>
        <p:spPr>
          <a:xfrm>
            <a:off x="1792288" y="4800600"/>
            <a:ext cx="5486400" cy="566738"/>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7" name="Google Shape;137;p22"/>
          <p:cNvSpPr/>
          <p:nvPr>
            <p:ph idx="2" type="pic"/>
          </p:nvPr>
        </p:nvSpPr>
        <p:spPr>
          <a:xfrm>
            <a:off x="1792288" y="612775"/>
            <a:ext cx="5486400" cy="4114800"/>
          </a:xfrm>
          <a:prstGeom prst="rect">
            <a:avLst/>
          </a:prstGeom>
          <a:noFill/>
          <a:ln>
            <a:noFill/>
          </a:ln>
        </p:spPr>
        <p:txBody>
          <a:bodyPr anchorCtr="1"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38" name="Google Shape;138;p22"/>
          <p:cNvSpPr txBox="1"/>
          <p:nvPr>
            <p:ph idx="1" type="body"/>
          </p:nvPr>
        </p:nvSpPr>
        <p:spPr>
          <a:xfrm>
            <a:off x="1792288" y="5367338"/>
            <a:ext cx="5486400" cy="804862"/>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39" name="Google Shape;139;p22"/>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0" name="Google Shape;140;p22"/>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2"/>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23"/>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4" name="Google Shape;144;p23"/>
          <p:cNvSpPr txBox="1"/>
          <p:nvPr>
            <p:ph idx="1" type="body"/>
          </p:nvPr>
        </p:nvSpPr>
        <p:spPr>
          <a:xfrm rot="5400000">
            <a:off x="3921866" y="-1256995"/>
            <a:ext cx="4353037" cy="10519708"/>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 name="Google Shape;145;p23"/>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23"/>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3"/>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24"/>
          <p:cNvSpPr txBox="1"/>
          <p:nvPr>
            <p:ph type="title"/>
          </p:nvPr>
        </p:nvSpPr>
        <p:spPr>
          <a:xfrm rot="5400000">
            <a:off x="4732337" y="2171700"/>
            <a:ext cx="5851525" cy="2057400"/>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0" name="Google Shape;150;p24"/>
          <p:cNvSpPr txBox="1"/>
          <p:nvPr>
            <p:ph idx="1" type="body"/>
          </p:nvPr>
        </p:nvSpPr>
        <p:spPr>
          <a:xfrm rot="5400000">
            <a:off x="541338" y="190501"/>
            <a:ext cx="5851525" cy="6019800"/>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1" name="Google Shape;151;p24"/>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24"/>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Google Shape;153;p24"/>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0" name="Shape 160"/>
        <p:cNvGrpSpPr/>
        <p:nvPr/>
      </p:nvGrpSpPr>
      <p:grpSpPr>
        <a:xfrm>
          <a:off x="0" y="0"/>
          <a:ext cx="0" cy="0"/>
          <a:chOff x="0" y="0"/>
          <a:chExt cx="0" cy="0"/>
        </a:xfrm>
      </p:grpSpPr>
      <p:sp>
        <p:nvSpPr>
          <p:cNvPr id="161" name="Google Shape;161;p26"/>
          <p:cNvSpPr txBox="1"/>
          <p:nvPr>
            <p:ph type="ctrTitle"/>
          </p:nvPr>
        </p:nvSpPr>
        <p:spPr>
          <a:xfrm>
            <a:off x="685800" y="2130425"/>
            <a:ext cx="7772400" cy="1470025"/>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2" name="Google Shape;162;p26"/>
          <p:cNvSpPr txBox="1"/>
          <p:nvPr>
            <p:ph idx="1" type="subTitle"/>
          </p:nvPr>
        </p:nvSpPr>
        <p:spPr>
          <a:xfrm>
            <a:off x="1371600" y="3886200"/>
            <a:ext cx="6400800" cy="1752600"/>
          </a:xfrm>
          <a:prstGeom prst="rect">
            <a:avLst/>
          </a:prstGeom>
          <a:noFill/>
          <a:ln>
            <a:noFill/>
          </a:ln>
        </p:spPr>
        <p:txBody>
          <a:bodyPr anchorCtr="1"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63" name="Google Shape;163;p26"/>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26"/>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26"/>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6" name="Shape 166"/>
        <p:cNvGrpSpPr/>
        <p:nvPr/>
      </p:nvGrpSpPr>
      <p:grpSpPr>
        <a:xfrm>
          <a:off x="0" y="0"/>
          <a:ext cx="0" cy="0"/>
          <a:chOff x="0" y="0"/>
          <a:chExt cx="0" cy="0"/>
        </a:xfrm>
      </p:grpSpPr>
      <p:sp>
        <p:nvSpPr>
          <p:cNvPr id="167" name="Google Shape;167;p27"/>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8" name="Google Shape;168;p27"/>
          <p:cNvSpPr txBox="1"/>
          <p:nvPr>
            <p:ph idx="1" type="body"/>
          </p:nvPr>
        </p:nvSpPr>
        <p:spPr>
          <a:xfrm>
            <a:off x="838531" y="1826340"/>
            <a:ext cx="10519708" cy="4353037"/>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9" name="Google Shape;169;p27"/>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0" name="Google Shape;170;p27"/>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1" name="Google Shape;171;p27"/>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28"/>
          <p:cNvSpPr txBox="1"/>
          <p:nvPr>
            <p:ph type="title"/>
          </p:nvPr>
        </p:nvSpPr>
        <p:spPr>
          <a:xfrm>
            <a:off x="722313" y="4406900"/>
            <a:ext cx="7772400" cy="1362075"/>
          </a:xfrm>
          <a:prstGeom prst="rect">
            <a:avLst/>
          </a:prstGeom>
          <a:noFill/>
          <a:ln>
            <a:noFill/>
          </a:ln>
        </p:spPr>
        <p:txBody>
          <a:bodyPr anchorCtr="1"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4" name="Google Shape;174;p28"/>
          <p:cNvSpPr txBox="1"/>
          <p:nvPr>
            <p:ph idx="1" type="body"/>
          </p:nvPr>
        </p:nvSpPr>
        <p:spPr>
          <a:xfrm>
            <a:off x="722313" y="2906713"/>
            <a:ext cx="7772400" cy="1500187"/>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75" name="Google Shape;175;p28"/>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28"/>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7" name="Google Shape;177;p28"/>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8" name="Shape 178"/>
        <p:cNvGrpSpPr/>
        <p:nvPr/>
      </p:nvGrpSpPr>
      <p:grpSpPr>
        <a:xfrm>
          <a:off x="0" y="0"/>
          <a:ext cx="0" cy="0"/>
          <a:chOff x="0" y="0"/>
          <a:chExt cx="0" cy="0"/>
        </a:xfrm>
      </p:grpSpPr>
      <p:sp>
        <p:nvSpPr>
          <p:cNvPr id="179" name="Google Shape;179;p29"/>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0" name="Google Shape;180;p29"/>
          <p:cNvSpPr txBox="1"/>
          <p:nvPr>
            <p:ph idx="1" type="body"/>
          </p:nvPr>
        </p:nvSpPr>
        <p:spPr>
          <a:xfrm>
            <a:off x="457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29"/>
          <p:cNvSpPr txBox="1"/>
          <p:nvPr>
            <p:ph idx="2" type="body"/>
          </p:nvPr>
        </p:nvSpPr>
        <p:spPr>
          <a:xfrm>
            <a:off x="4648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2" name="Google Shape;182;p29"/>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29"/>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4" name="Google Shape;184;p29"/>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5" name="Shape 185"/>
        <p:cNvGrpSpPr/>
        <p:nvPr/>
      </p:nvGrpSpPr>
      <p:grpSpPr>
        <a:xfrm>
          <a:off x="0" y="0"/>
          <a:ext cx="0" cy="0"/>
          <a:chOff x="0" y="0"/>
          <a:chExt cx="0" cy="0"/>
        </a:xfrm>
      </p:grpSpPr>
      <p:sp>
        <p:nvSpPr>
          <p:cNvPr id="186" name="Google Shape;186;p30"/>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7" name="Google Shape;187;p30"/>
          <p:cNvSpPr txBox="1"/>
          <p:nvPr>
            <p:ph idx="1" type="body"/>
          </p:nvPr>
        </p:nvSpPr>
        <p:spPr>
          <a:xfrm>
            <a:off x="457200" y="1535113"/>
            <a:ext cx="4040188"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88" name="Google Shape;188;p30"/>
          <p:cNvSpPr txBox="1"/>
          <p:nvPr>
            <p:ph idx="2" type="body"/>
          </p:nvPr>
        </p:nvSpPr>
        <p:spPr>
          <a:xfrm>
            <a:off x="457200" y="2174875"/>
            <a:ext cx="4040188"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89" name="Google Shape;189;p30"/>
          <p:cNvSpPr txBox="1"/>
          <p:nvPr>
            <p:ph idx="3" type="body"/>
          </p:nvPr>
        </p:nvSpPr>
        <p:spPr>
          <a:xfrm>
            <a:off x="4645025" y="1535113"/>
            <a:ext cx="4041775"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90" name="Google Shape;190;p30"/>
          <p:cNvSpPr txBox="1"/>
          <p:nvPr>
            <p:ph idx="4" type="body"/>
          </p:nvPr>
        </p:nvSpPr>
        <p:spPr>
          <a:xfrm>
            <a:off x="4645025" y="2174875"/>
            <a:ext cx="4041775"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91" name="Google Shape;191;p30"/>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2" name="Google Shape;192;p30"/>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Google Shape;193;p30"/>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p31"/>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6" name="Google Shape;196;p31"/>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7" name="Google Shape;197;p31"/>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Google Shape;198;p31"/>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sp>
        <p:nvSpPr>
          <p:cNvPr id="200" name="Google Shape;200;p32"/>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1" name="Google Shape;201;p32"/>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Google Shape;202;p32"/>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1524598" y="1122800"/>
            <a:ext cx="9147573" cy="2388532"/>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 name="Google Shape;22;p4"/>
          <p:cNvSpPr txBox="1"/>
          <p:nvPr>
            <p:ph idx="1" type="body"/>
          </p:nvPr>
        </p:nvSpPr>
        <p:spPr>
          <a:xfrm>
            <a:off x="1524598" y="3603448"/>
            <a:ext cx="9147573" cy="1656406"/>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4"/>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3050"/>
            <a:ext cx="3008313" cy="1162050"/>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5" name="Google Shape;205;p33"/>
          <p:cNvSpPr txBox="1"/>
          <p:nvPr>
            <p:ph idx="1" type="body"/>
          </p:nvPr>
        </p:nvSpPr>
        <p:spPr>
          <a:xfrm>
            <a:off x="3575050" y="273050"/>
            <a:ext cx="5111750" cy="5853113"/>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6" name="Google Shape;206;p33"/>
          <p:cNvSpPr txBox="1"/>
          <p:nvPr>
            <p:ph idx="2" type="body"/>
          </p:nvPr>
        </p:nvSpPr>
        <p:spPr>
          <a:xfrm>
            <a:off x="457200" y="1435100"/>
            <a:ext cx="3008313" cy="4691063"/>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07" name="Google Shape;207;p33"/>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8" name="Google Shape;208;p33"/>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 name="Google Shape;209;p33"/>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0" name="Shape 210"/>
        <p:cNvGrpSpPr/>
        <p:nvPr/>
      </p:nvGrpSpPr>
      <p:grpSpPr>
        <a:xfrm>
          <a:off x="0" y="0"/>
          <a:ext cx="0" cy="0"/>
          <a:chOff x="0" y="0"/>
          <a:chExt cx="0" cy="0"/>
        </a:xfrm>
      </p:grpSpPr>
      <p:sp>
        <p:nvSpPr>
          <p:cNvPr id="211" name="Google Shape;211;p34"/>
          <p:cNvSpPr txBox="1"/>
          <p:nvPr>
            <p:ph type="title"/>
          </p:nvPr>
        </p:nvSpPr>
        <p:spPr>
          <a:xfrm>
            <a:off x="1792288" y="4800600"/>
            <a:ext cx="5486400" cy="566738"/>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2" name="Google Shape;212;p34"/>
          <p:cNvSpPr/>
          <p:nvPr>
            <p:ph idx="2" type="pic"/>
          </p:nvPr>
        </p:nvSpPr>
        <p:spPr>
          <a:xfrm>
            <a:off x="1792288" y="612775"/>
            <a:ext cx="5486400" cy="4114800"/>
          </a:xfrm>
          <a:prstGeom prst="rect">
            <a:avLst/>
          </a:prstGeom>
          <a:noFill/>
          <a:ln>
            <a:noFill/>
          </a:ln>
        </p:spPr>
        <p:txBody>
          <a:bodyPr anchorCtr="1"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13" name="Google Shape;213;p34"/>
          <p:cNvSpPr txBox="1"/>
          <p:nvPr>
            <p:ph idx="1" type="body"/>
          </p:nvPr>
        </p:nvSpPr>
        <p:spPr>
          <a:xfrm>
            <a:off x="1792288" y="5367338"/>
            <a:ext cx="5486400" cy="804862"/>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14" name="Google Shape;214;p34"/>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5" name="Google Shape;215;p34"/>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6" name="Google Shape;216;p34"/>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7" name="Shape 217"/>
        <p:cNvGrpSpPr/>
        <p:nvPr/>
      </p:nvGrpSpPr>
      <p:grpSpPr>
        <a:xfrm>
          <a:off x="0" y="0"/>
          <a:ext cx="0" cy="0"/>
          <a:chOff x="0" y="0"/>
          <a:chExt cx="0" cy="0"/>
        </a:xfrm>
      </p:grpSpPr>
      <p:sp>
        <p:nvSpPr>
          <p:cNvPr id="218" name="Google Shape;218;p35"/>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9" name="Google Shape;219;p35"/>
          <p:cNvSpPr txBox="1"/>
          <p:nvPr>
            <p:ph idx="1" type="body"/>
          </p:nvPr>
        </p:nvSpPr>
        <p:spPr>
          <a:xfrm rot="5400000">
            <a:off x="3921866" y="-1256995"/>
            <a:ext cx="4353037" cy="10519708"/>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0" name="Google Shape;220;p35"/>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1" name="Google Shape;221;p35"/>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Google Shape;222;p35"/>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3" name="Shape 223"/>
        <p:cNvGrpSpPr/>
        <p:nvPr/>
      </p:nvGrpSpPr>
      <p:grpSpPr>
        <a:xfrm>
          <a:off x="0" y="0"/>
          <a:ext cx="0" cy="0"/>
          <a:chOff x="0" y="0"/>
          <a:chExt cx="0" cy="0"/>
        </a:xfrm>
      </p:grpSpPr>
      <p:sp>
        <p:nvSpPr>
          <p:cNvPr id="224" name="Google Shape;224;p36"/>
          <p:cNvSpPr txBox="1"/>
          <p:nvPr>
            <p:ph type="title"/>
          </p:nvPr>
        </p:nvSpPr>
        <p:spPr>
          <a:xfrm rot="5400000">
            <a:off x="4732337" y="2171700"/>
            <a:ext cx="5851525" cy="2057400"/>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5" name="Google Shape;225;p36"/>
          <p:cNvSpPr txBox="1"/>
          <p:nvPr>
            <p:ph idx="1" type="body"/>
          </p:nvPr>
        </p:nvSpPr>
        <p:spPr>
          <a:xfrm rot="5400000">
            <a:off x="541338" y="190501"/>
            <a:ext cx="5851525" cy="6019800"/>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6" name="Google Shape;226;p36"/>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7" name="Google Shape;227;p36"/>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8" name="Google Shape;228;p36"/>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5" name="Shape 235"/>
        <p:cNvGrpSpPr/>
        <p:nvPr/>
      </p:nvGrpSpPr>
      <p:grpSpPr>
        <a:xfrm>
          <a:off x="0" y="0"/>
          <a:ext cx="0" cy="0"/>
          <a:chOff x="0" y="0"/>
          <a:chExt cx="0" cy="0"/>
        </a:xfrm>
      </p:grpSpPr>
      <p:sp>
        <p:nvSpPr>
          <p:cNvPr id="236" name="Google Shape;236;p38"/>
          <p:cNvSpPr txBox="1"/>
          <p:nvPr>
            <p:ph type="ctrTitle"/>
          </p:nvPr>
        </p:nvSpPr>
        <p:spPr>
          <a:xfrm>
            <a:off x="685800" y="2130425"/>
            <a:ext cx="7772400" cy="1470025"/>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7" name="Google Shape;237;p38"/>
          <p:cNvSpPr txBox="1"/>
          <p:nvPr>
            <p:ph idx="1" type="subTitle"/>
          </p:nvPr>
        </p:nvSpPr>
        <p:spPr>
          <a:xfrm>
            <a:off x="1371600" y="3886200"/>
            <a:ext cx="6400800" cy="1752600"/>
          </a:xfrm>
          <a:prstGeom prst="rect">
            <a:avLst/>
          </a:prstGeom>
          <a:noFill/>
          <a:ln>
            <a:noFill/>
          </a:ln>
        </p:spPr>
        <p:txBody>
          <a:bodyPr anchorCtr="1"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38" name="Google Shape;238;p38"/>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9" name="Google Shape;239;p38"/>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0" name="Google Shape;240;p38"/>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1" name="Shape 241"/>
        <p:cNvGrpSpPr/>
        <p:nvPr/>
      </p:nvGrpSpPr>
      <p:grpSpPr>
        <a:xfrm>
          <a:off x="0" y="0"/>
          <a:ext cx="0" cy="0"/>
          <a:chOff x="0" y="0"/>
          <a:chExt cx="0" cy="0"/>
        </a:xfrm>
      </p:grpSpPr>
      <p:sp>
        <p:nvSpPr>
          <p:cNvPr id="242" name="Google Shape;242;p39"/>
          <p:cNvSpPr txBox="1"/>
          <p:nvPr>
            <p:ph type="title"/>
          </p:nvPr>
        </p:nvSpPr>
        <p:spPr>
          <a:xfrm>
            <a:off x="832173" y="1710404"/>
            <a:ext cx="10519708" cy="2853851"/>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3" name="Google Shape;243;p39"/>
          <p:cNvSpPr txBox="1"/>
          <p:nvPr>
            <p:ph idx="1" type="body"/>
          </p:nvPr>
        </p:nvSpPr>
        <p:spPr>
          <a:xfrm>
            <a:off x="832173" y="4591258"/>
            <a:ext cx="10519708" cy="1500769"/>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4" name="Google Shape;244;p39"/>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5" name="Google Shape;245;p39"/>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6" name="Google Shape;246;p39"/>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7" name="Shape 247"/>
        <p:cNvGrpSpPr/>
        <p:nvPr/>
      </p:nvGrpSpPr>
      <p:grpSpPr>
        <a:xfrm>
          <a:off x="0" y="0"/>
          <a:ext cx="0" cy="0"/>
          <a:chOff x="0" y="0"/>
          <a:chExt cx="0" cy="0"/>
        </a:xfrm>
      </p:grpSpPr>
      <p:sp>
        <p:nvSpPr>
          <p:cNvPr id="248" name="Google Shape;248;p40"/>
          <p:cNvSpPr txBox="1"/>
          <p:nvPr>
            <p:ph type="title"/>
          </p:nvPr>
        </p:nvSpPr>
        <p:spPr>
          <a:xfrm>
            <a:off x="722313" y="4406900"/>
            <a:ext cx="7772400" cy="1362075"/>
          </a:xfrm>
          <a:prstGeom prst="rect">
            <a:avLst/>
          </a:prstGeom>
          <a:noFill/>
          <a:ln>
            <a:noFill/>
          </a:ln>
        </p:spPr>
        <p:txBody>
          <a:bodyPr anchorCtr="1"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9" name="Google Shape;249;p40"/>
          <p:cNvSpPr txBox="1"/>
          <p:nvPr>
            <p:ph idx="1" type="body"/>
          </p:nvPr>
        </p:nvSpPr>
        <p:spPr>
          <a:xfrm>
            <a:off x="722313" y="2906713"/>
            <a:ext cx="7772400" cy="1500187"/>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250" name="Google Shape;250;p40"/>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1" name="Google Shape;251;p40"/>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2" name="Google Shape;252;p40"/>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3" name="Shape 253"/>
        <p:cNvGrpSpPr/>
        <p:nvPr/>
      </p:nvGrpSpPr>
      <p:grpSpPr>
        <a:xfrm>
          <a:off x="0" y="0"/>
          <a:ext cx="0" cy="0"/>
          <a:chOff x="0" y="0"/>
          <a:chExt cx="0" cy="0"/>
        </a:xfrm>
      </p:grpSpPr>
      <p:sp>
        <p:nvSpPr>
          <p:cNvPr id="254" name="Google Shape;254;p41"/>
          <p:cNvSpPr txBox="1"/>
          <p:nvPr>
            <p:ph type="title"/>
          </p:nvPr>
        </p:nvSpPr>
        <p:spPr>
          <a:xfrm>
            <a:off x="832173" y="1710404"/>
            <a:ext cx="10519708" cy="2853851"/>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5" name="Google Shape;255;p41"/>
          <p:cNvSpPr txBox="1"/>
          <p:nvPr>
            <p:ph idx="1" type="body"/>
          </p:nvPr>
        </p:nvSpPr>
        <p:spPr>
          <a:xfrm>
            <a:off x="457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6" name="Google Shape;256;p41"/>
          <p:cNvSpPr txBox="1"/>
          <p:nvPr>
            <p:ph idx="2" type="body"/>
          </p:nvPr>
        </p:nvSpPr>
        <p:spPr>
          <a:xfrm>
            <a:off x="4648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7" name="Google Shape;257;p41"/>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8" name="Google Shape;258;p41"/>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9" name="Google Shape;259;p41"/>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0" name="Shape 260"/>
        <p:cNvGrpSpPr/>
        <p:nvPr/>
      </p:nvGrpSpPr>
      <p:grpSpPr>
        <a:xfrm>
          <a:off x="0" y="0"/>
          <a:ext cx="0" cy="0"/>
          <a:chOff x="0" y="0"/>
          <a:chExt cx="0" cy="0"/>
        </a:xfrm>
      </p:grpSpPr>
      <p:sp>
        <p:nvSpPr>
          <p:cNvPr id="261" name="Google Shape;261;p42"/>
          <p:cNvSpPr txBox="1"/>
          <p:nvPr>
            <p:ph type="title"/>
          </p:nvPr>
        </p:nvSpPr>
        <p:spPr>
          <a:xfrm>
            <a:off x="832173" y="1710404"/>
            <a:ext cx="10519708" cy="2853851"/>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62" name="Google Shape;262;p42"/>
          <p:cNvSpPr txBox="1"/>
          <p:nvPr>
            <p:ph idx="1" type="body"/>
          </p:nvPr>
        </p:nvSpPr>
        <p:spPr>
          <a:xfrm>
            <a:off x="457200" y="1535113"/>
            <a:ext cx="4040188"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263" name="Google Shape;263;p42"/>
          <p:cNvSpPr txBox="1"/>
          <p:nvPr>
            <p:ph idx="2" type="body"/>
          </p:nvPr>
        </p:nvSpPr>
        <p:spPr>
          <a:xfrm>
            <a:off x="457200" y="2174875"/>
            <a:ext cx="4040188"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64" name="Google Shape;264;p42"/>
          <p:cNvSpPr txBox="1"/>
          <p:nvPr>
            <p:ph idx="3" type="body"/>
          </p:nvPr>
        </p:nvSpPr>
        <p:spPr>
          <a:xfrm>
            <a:off x="4645025" y="1535113"/>
            <a:ext cx="4041775"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265" name="Google Shape;265;p42"/>
          <p:cNvSpPr txBox="1"/>
          <p:nvPr>
            <p:ph idx="4" type="body"/>
          </p:nvPr>
        </p:nvSpPr>
        <p:spPr>
          <a:xfrm>
            <a:off x="4645025" y="2174875"/>
            <a:ext cx="4041775"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66" name="Google Shape;266;p42"/>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7" name="Google Shape;267;p42"/>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8" name="Google Shape;268;p42"/>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9" name="Shape 269"/>
        <p:cNvGrpSpPr/>
        <p:nvPr/>
      </p:nvGrpSpPr>
      <p:grpSpPr>
        <a:xfrm>
          <a:off x="0" y="0"/>
          <a:ext cx="0" cy="0"/>
          <a:chOff x="0" y="0"/>
          <a:chExt cx="0" cy="0"/>
        </a:xfrm>
      </p:grpSpPr>
      <p:sp>
        <p:nvSpPr>
          <p:cNvPr id="270" name="Google Shape;270;p43"/>
          <p:cNvSpPr txBox="1"/>
          <p:nvPr>
            <p:ph type="title"/>
          </p:nvPr>
        </p:nvSpPr>
        <p:spPr>
          <a:xfrm>
            <a:off x="832173" y="1710404"/>
            <a:ext cx="10519708" cy="2853851"/>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1" name="Google Shape;271;p43"/>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2" name="Google Shape;272;p43"/>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3" name="Google Shape;273;p43"/>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722313" y="4406900"/>
            <a:ext cx="7772400" cy="1362075"/>
          </a:xfrm>
          <a:prstGeom prst="rect">
            <a:avLst/>
          </a:prstGeom>
          <a:noFill/>
          <a:ln>
            <a:noFill/>
          </a:ln>
        </p:spPr>
        <p:txBody>
          <a:bodyPr anchorCtr="1"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8" name="Google Shape;28;p5"/>
          <p:cNvSpPr txBox="1"/>
          <p:nvPr>
            <p:ph idx="1" type="body"/>
          </p:nvPr>
        </p:nvSpPr>
        <p:spPr>
          <a:xfrm>
            <a:off x="722313" y="2906713"/>
            <a:ext cx="7772400" cy="1500187"/>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9" name="Google Shape;29;p5"/>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4" name="Shape 274"/>
        <p:cNvGrpSpPr/>
        <p:nvPr/>
      </p:nvGrpSpPr>
      <p:grpSpPr>
        <a:xfrm>
          <a:off x="0" y="0"/>
          <a:ext cx="0" cy="0"/>
          <a:chOff x="0" y="0"/>
          <a:chExt cx="0" cy="0"/>
        </a:xfrm>
      </p:grpSpPr>
      <p:sp>
        <p:nvSpPr>
          <p:cNvPr id="275" name="Google Shape;275;p44"/>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6" name="Google Shape;276;p44"/>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7" name="Google Shape;277;p44"/>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8" name="Shape 278"/>
        <p:cNvGrpSpPr/>
        <p:nvPr/>
      </p:nvGrpSpPr>
      <p:grpSpPr>
        <a:xfrm>
          <a:off x="0" y="0"/>
          <a:ext cx="0" cy="0"/>
          <a:chOff x="0" y="0"/>
          <a:chExt cx="0" cy="0"/>
        </a:xfrm>
      </p:grpSpPr>
      <p:sp>
        <p:nvSpPr>
          <p:cNvPr id="279" name="Google Shape;279;p45"/>
          <p:cNvSpPr txBox="1"/>
          <p:nvPr>
            <p:ph type="title"/>
          </p:nvPr>
        </p:nvSpPr>
        <p:spPr>
          <a:xfrm>
            <a:off x="457200" y="273050"/>
            <a:ext cx="3008313" cy="1162050"/>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80" name="Google Shape;280;p45"/>
          <p:cNvSpPr txBox="1"/>
          <p:nvPr>
            <p:ph idx="1" type="body"/>
          </p:nvPr>
        </p:nvSpPr>
        <p:spPr>
          <a:xfrm>
            <a:off x="3575050" y="273050"/>
            <a:ext cx="5111750" cy="5853113"/>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1" name="Google Shape;281;p45"/>
          <p:cNvSpPr txBox="1"/>
          <p:nvPr>
            <p:ph idx="2" type="body"/>
          </p:nvPr>
        </p:nvSpPr>
        <p:spPr>
          <a:xfrm>
            <a:off x="457200" y="1435100"/>
            <a:ext cx="3008313" cy="4691063"/>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82" name="Google Shape;282;p45"/>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3" name="Google Shape;283;p45"/>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4" name="Google Shape;284;p45"/>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5" name="Shape 285"/>
        <p:cNvGrpSpPr/>
        <p:nvPr/>
      </p:nvGrpSpPr>
      <p:grpSpPr>
        <a:xfrm>
          <a:off x="0" y="0"/>
          <a:ext cx="0" cy="0"/>
          <a:chOff x="0" y="0"/>
          <a:chExt cx="0" cy="0"/>
        </a:xfrm>
      </p:grpSpPr>
      <p:sp>
        <p:nvSpPr>
          <p:cNvPr id="286" name="Google Shape;286;p46"/>
          <p:cNvSpPr txBox="1"/>
          <p:nvPr>
            <p:ph type="title"/>
          </p:nvPr>
        </p:nvSpPr>
        <p:spPr>
          <a:xfrm>
            <a:off x="1792288" y="4800600"/>
            <a:ext cx="5486400" cy="566738"/>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87" name="Google Shape;287;p46"/>
          <p:cNvSpPr/>
          <p:nvPr>
            <p:ph idx="2" type="pic"/>
          </p:nvPr>
        </p:nvSpPr>
        <p:spPr>
          <a:xfrm>
            <a:off x="1792288" y="612775"/>
            <a:ext cx="5486400" cy="4114800"/>
          </a:xfrm>
          <a:prstGeom prst="rect">
            <a:avLst/>
          </a:prstGeom>
          <a:noFill/>
          <a:ln>
            <a:noFill/>
          </a:ln>
        </p:spPr>
        <p:txBody>
          <a:bodyPr anchorCtr="1"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88" name="Google Shape;288;p46"/>
          <p:cNvSpPr txBox="1"/>
          <p:nvPr>
            <p:ph idx="1" type="body"/>
          </p:nvPr>
        </p:nvSpPr>
        <p:spPr>
          <a:xfrm>
            <a:off x="1792288" y="5367338"/>
            <a:ext cx="5486400" cy="804862"/>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89" name="Google Shape;289;p46"/>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0" name="Google Shape;290;p46"/>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1" name="Google Shape;291;p46"/>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2" name="Shape 292"/>
        <p:cNvGrpSpPr/>
        <p:nvPr/>
      </p:nvGrpSpPr>
      <p:grpSpPr>
        <a:xfrm>
          <a:off x="0" y="0"/>
          <a:ext cx="0" cy="0"/>
          <a:chOff x="0" y="0"/>
          <a:chExt cx="0" cy="0"/>
        </a:xfrm>
      </p:grpSpPr>
      <p:sp>
        <p:nvSpPr>
          <p:cNvPr id="293" name="Google Shape;293;p47"/>
          <p:cNvSpPr txBox="1"/>
          <p:nvPr>
            <p:ph type="title"/>
          </p:nvPr>
        </p:nvSpPr>
        <p:spPr>
          <a:xfrm>
            <a:off x="832173" y="1710404"/>
            <a:ext cx="10519708" cy="2853851"/>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4" name="Google Shape;294;p47"/>
          <p:cNvSpPr txBox="1"/>
          <p:nvPr>
            <p:ph idx="1" type="body"/>
          </p:nvPr>
        </p:nvSpPr>
        <p:spPr>
          <a:xfrm rot="5400000">
            <a:off x="5341643" y="81788"/>
            <a:ext cx="1500769" cy="10519708"/>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5" name="Google Shape;295;p47"/>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6" name="Google Shape;296;p47"/>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7" name="Google Shape;297;p47"/>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8" name="Shape 298"/>
        <p:cNvGrpSpPr/>
        <p:nvPr/>
      </p:nvGrpSpPr>
      <p:grpSpPr>
        <a:xfrm>
          <a:off x="0" y="0"/>
          <a:ext cx="0" cy="0"/>
          <a:chOff x="0" y="0"/>
          <a:chExt cx="0" cy="0"/>
        </a:xfrm>
      </p:grpSpPr>
      <p:sp>
        <p:nvSpPr>
          <p:cNvPr id="299" name="Google Shape;299;p48"/>
          <p:cNvSpPr txBox="1"/>
          <p:nvPr>
            <p:ph type="title"/>
          </p:nvPr>
        </p:nvSpPr>
        <p:spPr>
          <a:xfrm rot="5400000">
            <a:off x="4732337" y="2171700"/>
            <a:ext cx="5851525" cy="2057400"/>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0" name="Google Shape;300;p48"/>
          <p:cNvSpPr txBox="1"/>
          <p:nvPr>
            <p:ph idx="1" type="body"/>
          </p:nvPr>
        </p:nvSpPr>
        <p:spPr>
          <a:xfrm rot="5400000">
            <a:off x="541338" y="190501"/>
            <a:ext cx="5851525" cy="6019800"/>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1" name="Google Shape;301;p48"/>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2" name="Google Shape;302;p48"/>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3" name="Google Shape;303;p48"/>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1" name="Shape 311"/>
        <p:cNvGrpSpPr/>
        <p:nvPr/>
      </p:nvGrpSpPr>
      <p:grpSpPr>
        <a:xfrm>
          <a:off x="0" y="0"/>
          <a:ext cx="0" cy="0"/>
          <a:chOff x="0" y="0"/>
          <a:chExt cx="0" cy="0"/>
        </a:xfrm>
      </p:grpSpPr>
      <p:sp>
        <p:nvSpPr>
          <p:cNvPr id="312" name="Google Shape;312;p50"/>
          <p:cNvSpPr txBox="1"/>
          <p:nvPr>
            <p:ph type="ctrTitle"/>
          </p:nvPr>
        </p:nvSpPr>
        <p:spPr>
          <a:xfrm>
            <a:off x="685800" y="2130425"/>
            <a:ext cx="7772400" cy="1470025"/>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3" name="Google Shape;313;p50"/>
          <p:cNvSpPr txBox="1"/>
          <p:nvPr>
            <p:ph idx="1" type="subTitle"/>
          </p:nvPr>
        </p:nvSpPr>
        <p:spPr>
          <a:xfrm>
            <a:off x="1371600" y="3886200"/>
            <a:ext cx="6400800" cy="1752600"/>
          </a:xfrm>
          <a:prstGeom prst="rect">
            <a:avLst/>
          </a:prstGeom>
          <a:noFill/>
          <a:ln>
            <a:noFill/>
          </a:ln>
        </p:spPr>
        <p:txBody>
          <a:bodyPr anchorCtr="1"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14" name="Google Shape;314;p50"/>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5" name="Google Shape;315;p50"/>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6" name="Google Shape;316;p50"/>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7" name="Shape 317"/>
        <p:cNvGrpSpPr/>
        <p:nvPr/>
      </p:nvGrpSpPr>
      <p:grpSpPr>
        <a:xfrm>
          <a:off x="0" y="0"/>
          <a:ext cx="0" cy="0"/>
          <a:chOff x="0" y="0"/>
          <a:chExt cx="0" cy="0"/>
        </a:xfrm>
      </p:grpSpPr>
      <p:sp>
        <p:nvSpPr>
          <p:cNvPr id="318" name="Google Shape;318;p51"/>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9" name="Google Shape;319;p51"/>
          <p:cNvSpPr txBox="1"/>
          <p:nvPr>
            <p:ph idx="1" type="body"/>
          </p:nvPr>
        </p:nvSpPr>
        <p:spPr>
          <a:xfrm>
            <a:off x="838530" y="1826340"/>
            <a:ext cx="5183627" cy="4353037"/>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0" name="Google Shape;320;p51"/>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1" name="Google Shape;321;p51"/>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2" name="Google Shape;322;p51"/>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3" name="Shape 323"/>
        <p:cNvGrpSpPr/>
        <p:nvPr/>
      </p:nvGrpSpPr>
      <p:grpSpPr>
        <a:xfrm>
          <a:off x="0" y="0"/>
          <a:ext cx="0" cy="0"/>
          <a:chOff x="0" y="0"/>
          <a:chExt cx="0" cy="0"/>
        </a:xfrm>
      </p:grpSpPr>
      <p:sp>
        <p:nvSpPr>
          <p:cNvPr id="324" name="Google Shape;324;p52"/>
          <p:cNvSpPr txBox="1"/>
          <p:nvPr>
            <p:ph type="title"/>
          </p:nvPr>
        </p:nvSpPr>
        <p:spPr>
          <a:xfrm>
            <a:off x="722313" y="4406900"/>
            <a:ext cx="7772400" cy="1362075"/>
          </a:xfrm>
          <a:prstGeom prst="rect">
            <a:avLst/>
          </a:prstGeom>
          <a:noFill/>
          <a:ln>
            <a:noFill/>
          </a:ln>
        </p:spPr>
        <p:txBody>
          <a:bodyPr anchorCtr="1"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25" name="Google Shape;325;p52"/>
          <p:cNvSpPr txBox="1"/>
          <p:nvPr>
            <p:ph idx="1" type="body"/>
          </p:nvPr>
        </p:nvSpPr>
        <p:spPr>
          <a:xfrm>
            <a:off x="722313" y="2906713"/>
            <a:ext cx="7772400" cy="1500187"/>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26" name="Google Shape;326;p52"/>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7" name="Google Shape;327;p52"/>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8" name="Google Shape;328;p52"/>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1524598" y="1122800"/>
            <a:ext cx="9147573" cy="2388532"/>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4" name="Google Shape;34;p6"/>
          <p:cNvSpPr txBox="1"/>
          <p:nvPr>
            <p:ph idx="1" type="body"/>
          </p:nvPr>
        </p:nvSpPr>
        <p:spPr>
          <a:xfrm>
            <a:off x="457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6"/>
          <p:cNvSpPr txBox="1"/>
          <p:nvPr>
            <p:ph idx="2" type="body"/>
          </p:nvPr>
        </p:nvSpPr>
        <p:spPr>
          <a:xfrm>
            <a:off x="4648200" y="1600200"/>
            <a:ext cx="4038600" cy="4525963"/>
          </a:xfrm>
          <a:prstGeom prst="rect">
            <a:avLst/>
          </a:prstGeom>
          <a:noFill/>
          <a:ln>
            <a:noFill/>
          </a:ln>
        </p:spPr>
        <p:txBody>
          <a:bodyPr anchorCtr="1"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
          <p:cNvSpPr txBox="1"/>
          <p:nvPr>
            <p:ph type="title"/>
          </p:nvPr>
        </p:nvSpPr>
        <p:spPr>
          <a:xfrm>
            <a:off x="1524598" y="1122800"/>
            <a:ext cx="9147573" cy="2388532"/>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7"/>
          <p:cNvSpPr txBox="1"/>
          <p:nvPr>
            <p:ph idx="1" type="body"/>
          </p:nvPr>
        </p:nvSpPr>
        <p:spPr>
          <a:xfrm>
            <a:off x="457200" y="1535113"/>
            <a:ext cx="4040188"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2" name="Google Shape;42;p7"/>
          <p:cNvSpPr txBox="1"/>
          <p:nvPr>
            <p:ph idx="2" type="body"/>
          </p:nvPr>
        </p:nvSpPr>
        <p:spPr>
          <a:xfrm>
            <a:off x="457200" y="2174875"/>
            <a:ext cx="4040188"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3" name="Google Shape;43;p7"/>
          <p:cNvSpPr txBox="1"/>
          <p:nvPr>
            <p:ph idx="3" type="body"/>
          </p:nvPr>
        </p:nvSpPr>
        <p:spPr>
          <a:xfrm>
            <a:off x="4645025" y="1535113"/>
            <a:ext cx="4041775" cy="639762"/>
          </a:xfrm>
          <a:prstGeom prst="rect">
            <a:avLst/>
          </a:prstGeom>
          <a:noFill/>
          <a:ln>
            <a:noFill/>
          </a:ln>
        </p:spPr>
        <p:txBody>
          <a:bodyPr anchorCtr="1" anchor="b" bIns="91425" lIns="91425" spcFirstLastPara="1" rIns="91425" wrap="square" tIns="91425">
            <a:noAutofit/>
          </a:bodyPr>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4" type="body"/>
          </p:nvPr>
        </p:nvSpPr>
        <p:spPr>
          <a:xfrm>
            <a:off x="4645025" y="2174875"/>
            <a:ext cx="4041775" cy="3951288"/>
          </a:xfrm>
          <a:prstGeom prst="rect">
            <a:avLst/>
          </a:prstGeom>
          <a:noFill/>
          <a:ln>
            <a:noFill/>
          </a:ln>
        </p:spPr>
        <p:txBody>
          <a:bodyPr anchorCtr="1"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Google Shape;45;p7"/>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1524598" y="1122800"/>
            <a:ext cx="9147573" cy="2388532"/>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0" name="Google Shape;50;p8"/>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457200" y="273050"/>
            <a:ext cx="3008313" cy="1162050"/>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Google Shape;55;p9"/>
          <p:cNvSpPr txBox="1"/>
          <p:nvPr>
            <p:ph idx="1" type="body"/>
          </p:nvPr>
        </p:nvSpPr>
        <p:spPr>
          <a:xfrm>
            <a:off x="3575050" y="273050"/>
            <a:ext cx="5111750" cy="5853113"/>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Google Shape;56;p9"/>
          <p:cNvSpPr txBox="1"/>
          <p:nvPr>
            <p:ph idx="2" type="body"/>
          </p:nvPr>
        </p:nvSpPr>
        <p:spPr>
          <a:xfrm>
            <a:off x="457200" y="1435100"/>
            <a:ext cx="3008313" cy="4691063"/>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57" name="Google Shape;57;p9"/>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1792288" y="4800600"/>
            <a:ext cx="5486400" cy="566738"/>
          </a:xfrm>
          <a:prstGeom prst="rect">
            <a:avLst/>
          </a:prstGeom>
          <a:noFill/>
          <a:ln>
            <a:noFill/>
          </a:ln>
        </p:spPr>
        <p:txBody>
          <a:bodyPr anchorCtr="1"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2" name="Google Shape;62;p10"/>
          <p:cNvSpPr/>
          <p:nvPr>
            <p:ph idx="2" type="pic"/>
          </p:nvPr>
        </p:nvSpPr>
        <p:spPr>
          <a:xfrm>
            <a:off x="1792288" y="612775"/>
            <a:ext cx="5486400" cy="4114800"/>
          </a:xfrm>
          <a:prstGeom prst="rect">
            <a:avLst/>
          </a:prstGeom>
          <a:noFill/>
          <a:ln>
            <a:noFill/>
          </a:ln>
        </p:spPr>
        <p:txBody>
          <a:bodyPr anchorCtr="1"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1792288" y="5367338"/>
            <a:ext cx="5486400" cy="804862"/>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4598" y="1122800"/>
            <a:ext cx="9147573" cy="2388532"/>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3"/>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1" name="Google Shape;81;p13"/>
          <p:cNvSpPr txBox="1"/>
          <p:nvPr>
            <p:ph idx="1" type="body"/>
          </p:nvPr>
        </p:nvSpPr>
        <p:spPr>
          <a:xfrm>
            <a:off x="838531" y="1826340"/>
            <a:ext cx="10519708" cy="4353037"/>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3"/>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5"/>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6" name="Google Shape;156;p25"/>
          <p:cNvSpPr txBox="1"/>
          <p:nvPr>
            <p:ph idx="1" type="body"/>
          </p:nvPr>
        </p:nvSpPr>
        <p:spPr>
          <a:xfrm>
            <a:off x="838531" y="1826340"/>
            <a:ext cx="10519708" cy="4353037"/>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7" name="Google Shape;157;p25"/>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8" name="Google Shape;158;p25"/>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25"/>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p37"/>
          <p:cNvSpPr txBox="1"/>
          <p:nvPr>
            <p:ph type="title"/>
          </p:nvPr>
        </p:nvSpPr>
        <p:spPr>
          <a:xfrm>
            <a:off x="832173" y="1710404"/>
            <a:ext cx="10519708" cy="2853851"/>
          </a:xfrm>
          <a:prstGeom prst="rect">
            <a:avLst/>
          </a:prstGeom>
          <a:noFill/>
          <a:ln>
            <a:noFill/>
          </a:ln>
        </p:spPr>
        <p:txBody>
          <a:bodyPr anchorCtr="1"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1" name="Google Shape;231;p37"/>
          <p:cNvSpPr txBox="1"/>
          <p:nvPr>
            <p:ph idx="1" type="body"/>
          </p:nvPr>
        </p:nvSpPr>
        <p:spPr>
          <a:xfrm>
            <a:off x="832173" y="4591258"/>
            <a:ext cx="10519708" cy="1500769"/>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2" name="Google Shape;232;p37"/>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3" name="Google Shape;233;p37"/>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37"/>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4" name="Shape 304"/>
        <p:cNvGrpSpPr/>
        <p:nvPr/>
      </p:nvGrpSpPr>
      <p:grpSpPr>
        <a:xfrm>
          <a:off x="0" y="0"/>
          <a:ext cx="0" cy="0"/>
          <a:chOff x="0" y="0"/>
          <a:chExt cx="0" cy="0"/>
        </a:xfrm>
      </p:grpSpPr>
      <p:sp>
        <p:nvSpPr>
          <p:cNvPr id="305" name="Google Shape;305;p49"/>
          <p:cNvSpPr txBox="1"/>
          <p:nvPr>
            <p:ph type="title"/>
          </p:nvPr>
        </p:nvSpPr>
        <p:spPr>
          <a:xfrm>
            <a:off x="838531" y="365272"/>
            <a:ext cx="10519708" cy="1326078"/>
          </a:xfrm>
          <a:prstGeom prst="rect">
            <a:avLst/>
          </a:prstGeom>
          <a:noFill/>
          <a:ln>
            <a:noFill/>
          </a:ln>
        </p:spPr>
        <p:txBody>
          <a:bodyPr anchorCtr="1"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6" name="Google Shape;306;p49"/>
          <p:cNvSpPr txBox="1"/>
          <p:nvPr>
            <p:ph idx="1" type="body"/>
          </p:nvPr>
        </p:nvSpPr>
        <p:spPr>
          <a:xfrm>
            <a:off x="838530" y="1826340"/>
            <a:ext cx="5183627" cy="4353037"/>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7" name="Google Shape;307;p49"/>
          <p:cNvSpPr txBox="1"/>
          <p:nvPr>
            <p:ph idx="2" type="body"/>
          </p:nvPr>
        </p:nvSpPr>
        <p:spPr>
          <a:xfrm>
            <a:off x="6174611" y="1826340"/>
            <a:ext cx="5183627" cy="4353037"/>
          </a:xfrm>
          <a:prstGeom prst="rect">
            <a:avLst/>
          </a:prstGeom>
          <a:noFill/>
          <a:ln>
            <a:noFill/>
          </a:ln>
        </p:spPr>
        <p:txBody>
          <a:bodyPr anchorCtr="1"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8" name="Google Shape;308;p49"/>
          <p:cNvSpPr txBox="1"/>
          <p:nvPr>
            <p:ph idx="10" type="dt"/>
          </p:nvPr>
        </p:nvSpPr>
        <p:spPr>
          <a:xfrm>
            <a:off x="838531" y="6358835"/>
            <a:ext cx="2744272"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9" name="Google Shape;309;p49"/>
          <p:cNvSpPr txBox="1"/>
          <p:nvPr>
            <p:ph idx="11" type="ftr"/>
          </p:nvPr>
        </p:nvSpPr>
        <p:spPr>
          <a:xfrm>
            <a:off x="4040181" y="6358835"/>
            <a:ext cx="4116408" cy="365272"/>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0" name="Google Shape;310;p49"/>
          <p:cNvSpPr txBox="1"/>
          <p:nvPr>
            <p:ph idx="12" type="sldNum"/>
          </p:nvPr>
        </p:nvSpPr>
        <p:spPr>
          <a:xfrm>
            <a:off x="8613967" y="6358835"/>
            <a:ext cx="2744272" cy="365272"/>
          </a:xfrm>
          <a:prstGeom prst="rect">
            <a:avLst/>
          </a:prstGeom>
          <a:noFill/>
          <a:ln>
            <a:noFill/>
          </a:ln>
        </p:spPr>
        <p:txBody>
          <a:bodyPr anchorCtr="1" anchor="ctr" bIns="45725" lIns="91475" spcFirstLastPara="1" rIns="91475" wrap="square" tIns="45725">
            <a:noAutofit/>
          </a:bodyPr>
          <a:lstStyle>
            <a:lvl1pPr indent="0" lvl="0"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48235"/>
        </a:solidFill>
      </p:bgPr>
    </p:bg>
    <p:spTree>
      <p:nvGrpSpPr>
        <p:cNvPr id="332" name="Shape 332"/>
        <p:cNvGrpSpPr/>
        <p:nvPr/>
      </p:nvGrpSpPr>
      <p:grpSpPr>
        <a:xfrm>
          <a:off x="0" y="0"/>
          <a:ext cx="0" cy="0"/>
          <a:chOff x="0" y="0"/>
          <a:chExt cx="0" cy="0"/>
        </a:xfrm>
      </p:grpSpPr>
      <p:sp>
        <p:nvSpPr>
          <p:cNvPr id="333" name="Google Shape;333;p53"/>
          <p:cNvSpPr/>
          <p:nvPr/>
        </p:nvSpPr>
        <p:spPr>
          <a:xfrm>
            <a:off x="9857854" y="0"/>
            <a:ext cx="2338906" cy="2281514"/>
          </a:xfrm>
          <a:custGeom>
            <a:rect b="b" l="l" r="r" t="t"/>
            <a:pathLst>
              <a:path extrusionOk="0" h="120000" w="120000">
                <a:moveTo>
                  <a:pt x="0" y="0"/>
                </a:moveTo>
                <a:lnTo>
                  <a:pt x="120000" y="0"/>
                </a:lnTo>
                <a:lnTo>
                  <a:pt x="120000" y="120000"/>
                </a:lnTo>
                <a:lnTo>
                  <a:pt x="0" y="120000"/>
                </a:lnTo>
                <a:close/>
              </a:path>
            </a:pathLst>
          </a:custGeom>
          <a:solidFill>
            <a:srgbClr val="A5A5A5"/>
          </a:solidFill>
          <a:ln cap="flat" cmpd="sng" w="12700">
            <a:solidFill>
              <a:srgbClr val="787878"/>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KNOP!!</a:t>
            </a:r>
            <a:endParaRPr b="0" i="0" sz="1800" u="none" cap="none" strike="noStrike">
              <a:solidFill>
                <a:srgbClr val="FFFFFF"/>
              </a:solidFill>
              <a:latin typeface="Calibri"/>
              <a:ea typeface="Calibri"/>
              <a:cs typeface="Calibri"/>
              <a:sym typeface="Calibri"/>
            </a:endParaRPr>
          </a:p>
        </p:txBody>
      </p:sp>
      <p:sp>
        <p:nvSpPr>
          <p:cNvPr id="334" name="Google Shape;334;p53"/>
          <p:cNvSpPr/>
          <p:nvPr/>
        </p:nvSpPr>
        <p:spPr>
          <a:xfrm>
            <a:off x="2238466" y="0"/>
            <a:ext cx="7807719" cy="2281514"/>
          </a:xfrm>
          <a:custGeom>
            <a:rect b="b" l="l" r="r" t="t"/>
            <a:pathLst>
              <a:path extrusionOk="0" h="120000" w="120000">
                <a:moveTo>
                  <a:pt x="0" y="0"/>
                </a:moveTo>
                <a:lnTo>
                  <a:pt x="120000" y="0"/>
                </a:lnTo>
                <a:lnTo>
                  <a:pt x="120000" y="120000"/>
                </a:lnTo>
                <a:lnTo>
                  <a:pt x="0" y="120000"/>
                </a:lnTo>
                <a:close/>
              </a:path>
            </a:pathLst>
          </a:custGeom>
          <a:solidFill>
            <a:srgbClr val="7F6000"/>
          </a:solidFill>
          <a:ln cap="flat" cmpd="sng" w="12700">
            <a:solidFill>
              <a:srgbClr val="787878"/>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5" name="Google Shape;335;p53"/>
          <p:cNvSpPr/>
          <p:nvPr/>
        </p:nvSpPr>
        <p:spPr>
          <a:xfrm>
            <a:off x="2431278" y="260075"/>
            <a:ext cx="1678845" cy="1547916"/>
          </a:xfrm>
          <a:custGeom>
            <a:rect b="b" l="l" r="r" t="t"/>
            <a:pathLst>
              <a:path extrusionOk="0" h="120000" w="120000">
                <a:moveTo>
                  <a:pt x="0" y="0"/>
                </a:moveTo>
                <a:lnTo>
                  <a:pt x="120000" y="0"/>
                </a:lnTo>
                <a:lnTo>
                  <a:pt x="120000" y="120000"/>
                </a:lnTo>
                <a:lnTo>
                  <a:pt x="0" y="120000"/>
                </a:lnTo>
                <a:close/>
              </a:path>
            </a:pathLst>
          </a:custGeom>
          <a:solidFill>
            <a:srgbClr val="FFC000"/>
          </a:solidFill>
          <a:ln cap="flat" cmpd="sng" w="12700">
            <a:solidFill>
              <a:srgbClr val="BC8C00"/>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Tools/ Fighting equipment</a:t>
            </a:r>
            <a:endParaRPr b="0" i="0" sz="1800" u="none" cap="none" strike="noStrike">
              <a:solidFill>
                <a:srgbClr val="FFFFFF"/>
              </a:solidFill>
              <a:latin typeface="Calibri"/>
              <a:ea typeface="Calibri"/>
              <a:cs typeface="Calibri"/>
              <a:sym typeface="Calibri"/>
            </a:endParaRPr>
          </a:p>
        </p:txBody>
      </p:sp>
      <p:sp>
        <p:nvSpPr>
          <p:cNvPr id="336" name="Google Shape;336;p53"/>
          <p:cNvSpPr/>
          <p:nvPr/>
        </p:nvSpPr>
        <p:spPr>
          <a:xfrm>
            <a:off x="4382767" y="1370343"/>
            <a:ext cx="1529977" cy="1171246"/>
          </a:xfrm>
          <a:custGeom>
            <a:rect b="b" l="l" r="r" t="t"/>
            <a:pathLst>
              <a:path extrusionOk="0" h="120000" w="120000">
                <a:moveTo>
                  <a:pt x="0" y="0"/>
                </a:moveTo>
                <a:lnTo>
                  <a:pt x="120000" y="0"/>
                </a:lnTo>
                <a:lnTo>
                  <a:pt x="120000" y="120000"/>
                </a:lnTo>
                <a:lnTo>
                  <a:pt x="0" y="120000"/>
                </a:lnTo>
                <a:close/>
              </a:path>
            </a:pathLst>
          </a:custGeom>
          <a:solidFill>
            <a:srgbClr val="ED7D31"/>
          </a:solidFill>
          <a:ln cap="flat" cmpd="sng" w="12700">
            <a:solidFill>
              <a:srgbClr val="AE5A21"/>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7" name="Google Shape;337;p53"/>
          <p:cNvSpPr/>
          <p:nvPr/>
        </p:nvSpPr>
        <p:spPr>
          <a:xfrm>
            <a:off x="4247346" y="260075"/>
            <a:ext cx="1800819" cy="1547916"/>
          </a:xfrm>
          <a:custGeom>
            <a:rect b="b" l="l" r="r" t="t"/>
            <a:pathLst>
              <a:path extrusionOk="0" h="120000" w="120000">
                <a:moveTo>
                  <a:pt x="0" y="0"/>
                </a:moveTo>
                <a:lnTo>
                  <a:pt x="120000" y="0"/>
                </a:lnTo>
                <a:lnTo>
                  <a:pt x="120000" y="120000"/>
                </a:lnTo>
                <a:lnTo>
                  <a:pt x="0" y="120000"/>
                </a:lnTo>
                <a:close/>
              </a:path>
            </a:pathLst>
          </a:custGeom>
          <a:solidFill>
            <a:srgbClr val="ED7D31"/>
          </a:solidFill>
          <a:ln cap="flat" cmpd="sng" w="12700">
            <a:solidFill>
              <a:srgbClr val="AE5A21"/>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Armour</a:t>
            </a:r>
            <a:endParaRPr b="0" i="0" sz="1800" u="none" cap="none" strike="noStrike">
              <a:solidFill>
                <a:srgbClr val="FFFFFF"/>
              </a:solidFill>
              <a:latin typeface="Calibri"/>
              <a:ea typeface="Calibri"/>
              <a:cs typeface="Calibri"/>
              <a:sym typeface="Calibri"/>
            </a:endParaRPr>
          </a:p>
        </p:txBody>
      </p:sp>
      <p:sp>
        <p:nvSpPr>
          <p:cNvPr id="338" name="Google Shape;338;p53"/>
          <p:cNvSpPr/>
          <p:nvPr/>
        </p:nvSpPr>
        <p:spPr>
          <a:xfrm>
            <a:off x="6185378" y="260075"/>
            <a:ext cx="1800819" cy="1547916"/>
          </a:xfrm>
          <a:custGeom>
            <a:rect b="b" l="l" r="r" t="t"/>
            <a:pathLst>
              <a:path extrusionOk="0" h="120000" w="120000">
                <a:moveTo>
                  <a:pt x="0" y="0"/>
                </a:moveTo>
                <a:lnTo>
                  <a:pt x="120000" y="0"/>
                </a:lnTo>
                <a:lnTo>
                  <a:pt x="120000" y="120000"/>
                </a:lnTo>
                <a:lnTo>
                  <a:pt x="0" y="120000"/>
                </a:lnTo>
                <a:close/>
              </a:path>
            </a:pathLst>
          </a:custGeom>
          <a:solidFill>
            <a:srgbClr val="FFC000"/>
          </a:solidFill>
          <a:ln cap="flat" cmpd="sng" w="12700">
            <a:solidFill>
              <a:srgbClr val="BC8C00"/>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Magic</a:t>
            </a:r>
            <a:endParaRPr b="0" i="0" sz="1800" u="none" cap="none" strike="noStrike">
              <a:solidFill>
                <a:srgbClr val="FFFFFF"/>
              </a:solidFill>
              <a:latin typeface="Calibri"/>
              <a:ea typeface="Calibri"/>
              <a:cs typeface="Calibri"/>
              <a:sym typeface="Calibri"/>
            </a:endParaRPr>
          </a:p>
        </p:txBody>
      </p:sp>
      <p:sp>
        <p:nvSpPr>
          <p:cNvPr id="339" name="Google Shape;339;p53"/>
          <p:cNvSpPr/>
          <p:nvPr/>
        </p:nvSpPr>
        <p:spPr>
          <a:xfrm>
            <a:off x="8123401" y="260075"/>
            <a:ext cx="1800819" cy="1547916"/>
          </a:xfrm>
          <a:custGeom>
            <a:rect b="b" l="l" r="r" t="t"/>
            <a:pathLst>
              <a:path extrusionOk="0" h="120000" w="120000">
                <a:moveTo>
                  <a:pt x="0" y="0"/>
                </a:moveTo>
                <a:lnTo>
                  <a:pt x="120000" y="0"/>
                </a:lnTo>
                <a:lnTo>
                  <a:pt x="120000" y="120000"/>
                </a:lnTo>
                <a:lnTo>
                  <a:pt x="0" y="120000"/>
                </a:lnTo>
                <a:close/>
              </a:path>
            </a:pathLst>
          </a:custGeom>
          <a:solidFill>
            <a:srgbClr val="FFC000"/>
          </a:solidFill>
          <a:ln cap="flat" cmpd="sng" w="12700">
            <a:solidFill>
              <a:srgbClr val="BC8C00"/>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Food/Potions</a:t>
            </a:r>
            <a:endParaRPr b="0" i="0" sz="1800" u="none" cap="none" strike="noStrike">
              <a:solidFill>
                <a:srgbClr val="FFFFFF"/>
              </a:solidFill>
              <a:latin typeface="Calibri"/>
              <a:ea typeface="Calibri"/>
              <a:cs typeface="Calibri"/>
              <a:sym typeface="Calibri"/>
            </a:endParaRPr>
          </a:p>
        </p:txBody>
      </p:sp>
      <p:sp>
        <p:nvSpPr>
          <p:cNvPr id="340" name="Google Shape;340;p53"/>
          <p:cNvSpPr/>
          <p:nvPr/>
        </p:nvSpPr>
        <p:spPr>
          <a:xfrm>
            <a:off x="2431278" y="2068065"/>
            <a:ext cx="9643518" cy="4668848"/>
          </a:xfrm>
          <a:custGeom>
            <a:rect b="b" l="l" r="r" t="t"/>
            <a:pathLst>
              <a:path extrusionOk="0" h="120000" w="120000">
                <a:moveTo>
                  <a:pt x="0" y="0"/>
                </a:moveTo>
                <a:lnTo>
                  <a:pt x="120000" y="0"/>
                </a:lnTo>
                <a:lnTo>
                  <a:pt x="120000" y="120000"/>
                </a:lnTo>
                <a:lnTo>
                  <a:pt x="0" y="120000"/>
                </a:lnTo>
                <a:close/>
              </a:path>
            </a:pathLst>
          </a:custGeom>
          <a:solidFill>
            <a:srgbClr val="ED7D31"/>
          </a:solidFill>
          <a:ln cap="flat" cmpd="sng" w="12700">
            <a:solidFill>
              <a:srgbClr val="AE5A21"/>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41" name="Google Shape;341;p53"/>
          <p:cNvPicPr preferRelativeResize="0"/>
          <p:nvPr/>
        </p:nvPicPr>
        <p:blipFill rotWithShape="1">
          <a:blip r:embed="rId4">
            <a:alphaModFix/>
          </a:blip>
          <a:srcRect b="0" l="0" r="0" t="0"/>
          <a:stretch/>
        </p:blipFill>
        <p:spPr>
          <a:xfrm>
            <a:off x="2476248" y="2068065"/>
            <a:ext cx="7068220" cy="4559571"/>
          </a:xfrm>
          <a:prstGeom prst="rect">
            <a:avLst/>
          </a:prstGeom>
          <a:noFill/>
          <a:ln>
            <a:noFill/>
          </a:ln>
        </p:spPr>
      </p:pic>
      <p:pic>
        <p:nvPicPr>
          <p:cNvPr id="342" name="Google Shape;342;p53"/>
          <p:cNvPicPr preferRelativeResize="0"/>
          <p:nvPr/>
        </p:nvPicPr>
        <p:blipFill rotWithShape="1">
          <a:blip r:embed="rId5">
            <a:alphaModFix/>
          </a:blip>
          <a:srcRect b="0" l="0" r="0" t="0"/>
          <a:stretch/>
        </p:blipFill>
        <p:spPr>
          <a:xfrm>
            <a:off x="10107171" y="2074596"/>
            <a:ext cx="1654229" cy="1654229"/>
          </a:xfrm>
          <a:prstGeom prst="rect">
            <a:avLst/>
          </a:prstGeom>
          <a:noFill/>
          <a:ln>
            <a:noFill/>
          </a:ln>
        </p:spPr>
      </p:pic>
      <p:pic>
        <p:nvPicPr>
          <p:cNvPr id="343" name="Google Shape;343;p53"/>
          <p:cNvPicPr preferRelativeResize="0"/>
          <p:nvPr/>
        </p:nvPicPr>
        <p:blipFill rotWithShape="1">
          <a:blip r:embed="rId5">
            <a:alphaModFix/>
          </a:blip>
          <a:srcRect b="0" l="0" r="0" t="0"/>
          <a:stretch/>
        </p:blipFill>
        <p:spPr>
          <a:xfrm>
            <a:off x="10107171" y="3575374"/>
            <a:ext cx="1654229" cy="1654229"/>
          </a:xfrm>
          <a:prstGeom prst="rect">
            <a:avLst/>
          </a:prstGeom>
          <a:noFill/>
          <a:ln>
            <a:noFill/>
          </a:ln>
        </p:spPr>
      </p:pic>
      <p:pic>
        <p:nvPicPr>
          <p:cNvPr id="344" name="Google Shape;344;p53"/>
          <p:cNvPicPr preferRelativeResize="0"/>
          <p:nvPr/>
        </p:nvPicPr>
        <p:blipFill rotWithShape="1">
          <a:blip r:embed="rId5">
            <a:alphaModFix/>
          </a:blip>
          <a:srcRect b="0" l="0" r="0" t="0"/>
          <a:stretch/>
        </p:blipFill>
        <p:spPr>
          <a:xfrm>
            <a:off x="10107171" y="5089206"/>
            <a:ext cx="1654229" cy="1654229"/>
          </a:xfrm>
          <a:prstGeom prst="rect">
            <a:avLst/>
          </a:prstGeom>
          <a:noFill/>
          <a:ln>
            <a:noFill/>
          </a:ln>
        </p:spPr>
      </p:pic>
      <p:sp>
        <p:nvSpPr>
          <p:cNvPr id="345" name="Google Shape;345;p53"/>
          <p:cNvSpPr/>
          <p:nvPr/>
        </p:nvSpPr>
        <p:spPr>
          <a:xfrm>
            <a:off x="3311" y="0"/>
            <a:ext cx="2338906" cy="2281514"/>
          </a:xfrm>
          <a:custGeom>
            <a:rect b="b" l="l" r="r" t="t"/>
            <a:pathLst>
              <a:path extrusionOk="0" h="120000" w="120000">
                <a:moveTo>
                  <a:pt x="0" y="0"/>
                </a:moveTo>
                <a:lnTo>
                  <a:pt x="120000" y="0"/>
                </a:lnTo>
                <a:lnTo>
                  <a:pt x="120000" y="120000"/>
                </a:lnTo>
                <a:lnTo>
                  <a:pt x="0" y="120000"/>
                </a:lnTo>
                <a:close/>
              </a:path>
            </a:pathLst>
          </a:custGeom>
          <a:solidFill>
            <a:srgbClr val="A5A5A5"/>
          </a:solidFill>
          <a:ln cap="flat" cmpd="sng" w="12700">
            <a:solidFill>
              <a:srgbClr val="787878"/>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6" name="Google Shape;346;p53"/>
          <p:cNvSpPr/>
          <p:nvPr/>
        </p:nvSpPr>
        <p:spPr>
          <a:xfrm>
            <a:off x="3311" y="4579165"/>
            <a:ext cx="2338906" cy="2281514"/>
          </a:xfrm>
          <a:custGeom>
            <a:rect b="b" l="l" r="r" t="t"/>
            <a:pathLst>
              <a:path extrusionOk="0" h="120000" w="120000">
                <a:moveTo>
                  <a:pt x="0" y="0"/>
                </a:moveTo>
                <a:lnTo>
                  <a:pt x="120000" y="0"/>
                </a:lnTo>
                <a:lnTo>
                  <a:pt x="120000" y="120000"/>
                </a:lnTo>
                <a:lnTo>
                  <a:pt x="0" y="120000"/>
                </a:lnTo>
                <a:close/>
              </a:path>
            </a:pathLst>
          </a:custGeom>
          <a:solidFill>
            <a:srgbClr val="A5A5A5"/>
          </a:solidFill>
          <a:ln cap="flat" cmpd="sng" w="12700">
            <a:solidFill>
              <a:srgbClr val="787878"/>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7" name="Google Shape;347;p53"/>
          <p:cNvSpPr/>
          <p:nvPr/>
        </p:nvSpPr>
        <p:spPr>
          <a:xfrm>
            <a:off x="3311" y="2281515"/>
            <a:ext cx="2338906" cy="2281514"/>
          </a:xfrm>
          <a:custGeom>
            <a:rect b="b" l="l" r="r" t="t"/>
            <a:pathLst>
              <a:path extrusionOk="0" h="120000" w="120000">
                <a:moveTo>
                  <a:pt x="0" y="0"/>
                </a:moveTo>
                <a:lnTo>
                  <a:pt x="120000" y="0"/>
                </a:lnTo>
                <a:lnTo>
                  <a:pt x="120000" y="120000"/>
                </a:lnTo>
                <a:lnTo>
                  <a:pt x="0" y="120000"/>
                </a:lnTo>
                <a:close/>
              </a:path>
            </a:pathLst>
          </a:custGeom>
          <a:solidFill>
            <a:srgbClr val="A5A5A5"/>
          </a:solidFill>
          <a:ln cap="flat" cmpd="sng" w="12700">
            <a:solidFill>
              <a:srgbClr val="787878"/>
            </a:solidFill>
            <a:prstDash val="solid"/>
            <a:round/>
            <a:headEnd len="sm" w="sm" type="none"/>
            <a:tailEnd len="sm" w="sm" type="none"/>
          </a:ln>
        </p:spPr>
        <p:txBody>
          <a:bodyPr anchorCtr="1" anchor="ctr" bIns="45725" lIns="91475" spcFirstLastPara="1" rIns="91475" wrap="square" tIns="457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48" name="Google Shape;348;p53"/>
          <p:cNvPicPr preferRelativeResize="0"/>
          <p:nvPr/>
        </p:nvPicPr>
        <p:blipFill rotWithShape="1">
          <a:blip r:embed="rId6">
            <a:alphaModFix/>
          </a:blip>
          <a:srcRect b="0" l="0" r="0" t="0"/>
          <a:stretch/>
        </p:blipFill>
        <p:spPr>
          <a:xfrm>
            <a:off x="82145" y="34075"/>
            <a:ext cx="2231285" cy="2231285"/>
          </a:xfrm>
          <a:prstGeom prst="rect">
            <a:avLst/>
          </a:prstGeom>
          <a:noFill/>
          <a:ln>
            <a:noFill/>
          </a:ln>
        </p:spPr>
      </p:pic>
      <p:pic>
        <p:nvPicPr>
          <p:cNvPr id="349" name="Google Shape;349;p53"/>
          <p:cNvPicPr preferRelativeResize="0"/>
          <p:nvPr/>
        </p:nvPicPr>
        <p:blipFill rotWithShape="1">
          <a:blip r:embed="rId7">
            <a:alphaModFix/>
          </a:blip>
          <a:srcRect b="0" l="0" r="0" t="0"/>
          <a:stretch/>
        </p:blipFill>
        <p:spPr>
          <a:xfrm>
            <a:off x="-85759" y="4579165"/>
            <a:ext cx="2448320" cy="2448320"/>
          </a:xfrm>
          <a:prstGeom prst="rect">
            <a:avLst/>
          </a:prstGeom>
          <a:noFill/>
          <a:ln>
            <a:noFill/>
          </a:ln>
        </p:spPr>
      </p:pic>
      <p:pic>
        <p:nvPicPr>
          <p:cNvPr id="350" name="Google Shape;350;p53"/>
          <p:cNvPicPr preferRelativeResize="0"/>
          <p:nvPr/>
        </p:nvPicPr>
        <p:blipFill rotWithShape="1">
          <a:blip r:embed="rId8">
            <a:alphaModFix/>
          </a:blip>
          <a:srcRect b="0" l="0" r="0" t="0"/>
          <a:stretch/>
        </p:blipFill>
        <p:spPr>
          <a:xfrm>
            <a:off x="152810" y="2364620"/>
            <a:ext cx="2089955" cy="20899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E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1-Layout2-obj-Titel-en-object">
  <a:themeElements>
    <a:clrScheme name="Office">
      <a:dk1>
        <a:srgbClr val="000000"/>
      </a:dk1>
      <a:lt1>
        <a:srgbClr val="FFFD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1-Layout3-secHead-Sectiekop">
  <a:themeElements>
    <a:clrScheme name="Office">
      <a:dk1>
        <a:srgbClr val="000000"/>
      </a:dk1>
      <a:lt1>
        <a:srgbClr val="FFFD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1-Layout1-title-Titeldia">
  <a:themeElements>
    <a:clrScheme name="Office">
      <a:dk1>
        <a:srgbClr val="000000"/>
      </a:dk1>
      <a:lt1>
        <a:srgbClr val="FFFD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1-Layout4-twoObj-Inhoud-van-twee">
  <a:themeElements>
    <a:clrScheme name="Office">
      <a:dk1>
        <a:srgbClr val="000000"/>
      </a:dk1>
      <a:lt1>
        <a:srgbClr val="FFFD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