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95" r:id="rId4"/>
    <p:sldMasterId id="2147483696" r:id="rId5"/>
    <p:sldMasterId id="2147483697" r:id="rId6"/>
    <p:sldMasterId id="2147483698" r:id="rId7"/>
    <p:sldMasterId id="2147483699" r:id="rId8"/>
  </p:sldMasterIdLst>
  <p:notesMasterIdLst>
    <p:notesMasterId r:id="rId9"/>
  </p:notesMasterIdLst>
  <p:sldIdLst>
    <p:sldId id="256" r:id="rId10"/>
  </p:sldIdLst>
  <p:sldSz cy="6860675" cx="1219675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Jonathan Herrewijne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16-03-14T08:53:45.808">
    <p:pos x="2915" y="2409"/>
    <p:text>Als het niet te moeilijk is, clickable, en dan rechts de informatie over het benodigde item zien.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idx="10" type="dt"/>
          </p:nvPr>
        </p:nvSpPr>
        <p:spPr>
          <a:xfrm>
            <a:off x="838531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1" type="ftr"/>
          </p:nvPr>
        </p:nvSpPr>
        <p:spPr>
          <a:xfrm>
            <a:off x="4040181" y="6358835"/>
            <a:ext cx="4116408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613967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spcFirstLastPara="1" rIns="91475" wrap="square" tIns="4572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1524598" y="1122800"/>
            <a:ext cx="9147573" cy="2388532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 rot="5400000">
            <a:off x="5270182" y="-142135"/>
            <a:ext cx="1656406" cy="9147573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0" type="dt"/>
          </p:nvPr>
        </p:nvSpPr>
        <p:spPr>
          <a:xfrm>
            <a:off x="838531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1" type="ftr"/>
          </p:nvPr>
        </p:nvSpPr>
        <p:spPr>
          <a:xfrm>
            <a:off x="4040181" y="6358835"/>
            <a:ext cx="4116408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8613967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spcFirstLastPara="1" rIns="91475" wrap="square" tIns="4572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5" name="Google Shape;75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0" type="dt"/>
          </p:nvPr>
        </p:nvSpPr>
        <p:spPr>
          <a:xfrm>
            <a:off x="838531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1" type="ftr"/>
          </p:nvPr>
        </p:nvSpPr>
        <p:spPr>
          <a:xfrm>
            <a:off x="4040181" y="6358835"/>
            <a:ext cx="4116408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8613967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spcFirstLastPara="1" rIns="91475" wrap="square" tIns="4572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4"/>
          <p:cNvSpPr txBox="1"/>
          <p:nvPr>
            <p:ph idx="10" type="dt"/>
          </p:nvPr>
        </p:nvSpPr>
        <p:spPr>
          <a:xfrm>
            <a:off x="838531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idx="11" type="ftr"/>
          </p:nvPr>
        </p:nvSpPr>
        <p:spPr>
          <a:xfrm>
            <a:off x="4040181" y="6358835"/>
            <a:ext cx="4116408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8613967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spcFirstLastPara="1" rIns="91475" wrap="square" tIns="4572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838531" y="365272"/>
            <a:ext cx="10519708" cy="1326078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3" name="Google Shape;93;p15"/>
          <p:cNvSpPr txBox="1"/>
          <p:nvPr>
            <p:ph idx="1" type="body"/>
          </p:nvPr>
        </p:nvSpPr>
        <p:spPr>
          <a:xfrm>
            <a:off x="838531" y="1826340"/>
            <a:ext cx="10519708" cy="4353037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5"/>
          <p:cNvSpPr txBox="1"/>
          <p:nvPr>
            <p:ph idx="10" type="dt"/>
          </p:nvPr>
        </p:nvSpPr>
        <p:spPr>
          <a:xfrm>
            <a:off x="838531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5"/>
          <p:cNvSpPr txBox="1"/>
          <p:nvPr>
            <p:ph idx="11" type="ftr"/>
          </p:nvPr>
        </p:nvSpPr>
        <p:spPr>
          <a:xfrm>
            <a:off x="4040181" y="6358835"/>
            <a:ext cx="4116408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idx="12" type="sldNum"/>
          </p:nvPr>
        </p:nvSpPr>
        <p:spPr>
          <a:xfrm>
            <a:off x="8613967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spcFirstLastPara="1" rIns="91475" wrap="square" tIns="4572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16"/>
          <p:cNvSpPr txBox="1"/>
          <p:nvPr>
            <p:ph idx="10" type="dt"/>
          </p:nvPr>
        </p:nvSpPr>
        <p:spPr>
          <a:xfrm>
            <a:off x="838531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16"/>
          <p:cNvSpPr txBox="1"/>
          <p:nvPr>
            <p:ph idx="11" type="ftr"/>
          </p:nvPr>
        </p:nvSpPr>
        <p:spPr>
          <a:xfrm>
            <a:off x="4040181" y="6358835"/>
            <a:ext cx="4116408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16"/>
          <p:cNvSpPr txBox="1"/>
          <p:nvPr>
            <p:ph idx="12" type="sldNum"/>
          </p:nvPr>
        </p:nvSpPr>
        <p:spPr>
          <a:xfrm>
            <a:off x="8613967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spcFirstLastPara="1" rIns="91475" wrap="square" tIns="4572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838531" y="365272"/>
            <a:ext cx="10519708" cy="1326078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1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17"/>
          <p:cNvSpPr txBox="1"/>
          <p:nvPr>
            <p:ph idx="10" type="dt"/>
          </p:nvPr>
        </p:nvSpPr>
        <p:spPr>
          <a:xfrm>
            <a:off x="838531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17"/>
          <p:cNvSpPr txBox="1"/>
          <p:nvPr>
            <p:ph idx="11" type="ftr"/>
          </p:nvPr>
        </p:nvSpPr>
        <p:spPr>
          <a:xfrm>
            <a:off x="4040181" y="6358835"/>
            <a:ext cx="4116408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17"/>
          <p:cNvSpPr txBox="1"/>
          <p:nvPr>
            <p:ph idx="12" type="sldNum"/>
          </p:nvPr>
        </p:nvSpPr>
        <p:spPr>
          <a:xfrm>
            <a:off x="8613967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spcFirstLastPara="1" rIns="91475" wrap="square" tIns="4572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838531" y="365272"/>
            <a:ext cx="10519708" cy="1326078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18"/>
          <p:cNvSpPr txBox="1"/>
          <p:nvPr>
            <p:ph idx="10" type="dt"/>
          </p:nvPr>
        </p:nvSpPr>
        <p:spPr>
          <a:xfrm>
            <a:off x="838531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18"/>
          <p:cNvSpPr txBox="1"/>
          <p:nvPr>
            <p:ph idx="11" type="ftr"/>
          </p:nvPr>
        </p:nvSpPr>
        <p:spPr>
          <a:xfrm>
            <a:off x="4040181" y="6358835"/>
            <a:ext cx="4116408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8613967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spcFirstLastPara="1" rIns="91475" wrap="square" tIns="4572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838531" y="365272"/>
            <a:ext cx="10519708" cy="1326078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1" name="Google Shape;121;p19"/>
          <p:cNvSpPr txBox="1"/>
          <p:nvPr>
            <p:ph idx="10" type="dt"/>
          </p:nvPr>
        </p:nvSpPr>
        <p:spPr>
          <a:xfrm>
            <a:off x="838531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19"/>
          <p:cNvSpPr txBox="1"/>
          <p:nvPr>
            <p:ph idx="11" type="ftr"/>
          </p:nvPr>
        </p:nvSpPr>
        <p:spPr>
          <a:xfrm>
            <a:off x="4040181" y="6358835"/>
            <a:ext cx="4116408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19"/>
          <p:cNvSpPr txBox="1"/>
          <p:nvPr>
            <p:ph idx="12" type="sldNum"/>
          </p:nvPr>
        </p:nvSpPr>
        <p:spPr>
          <a:xfrm>
            <a:off x="8613967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spcFirstLastPara="1" rIns="91475" wrap="square" tIns="4572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idx="10" type="dt"/>
          </p:nvPr>
        </p:nvSpPr>
        <p:spPr>
          <a:xfrm>
            <a:off x="838531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Google Shape;126;p20"/>
          <p:cNvSpPr txBox="1"/>
          <p:nvPr>
            <p:ph idx="11" type="ftr"/>
          </p:nvPr>
        </p:nvSpPr>
        <p:spPr>
          <a:xfrm>
            <a:off x="4040181" y="6358835"/>
            <a:ext cx="4116408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Google Shape;127;p20"/>
          <p:cNvSpPr txBox="1"/>
          <p:nvPr>
            <p:ph idx="12" type="sldNum"/>
          </p:nvPr>
        </p:nvSpPr>
        <p:spPr>
          <a:xfrm>
            <a:off x="8613967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spcFirstLastPara="1" rIns="91475" wrap="square" tIns="4572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2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21"/>
          <p:cNvSpPr txBox="1"/>
          <p:nvPr>
            <p:ph idx="10" type="dt"/>
          </p:nvPr>
        </p:nvSpPr>
        <p:spPr>
          <a:xfrm>
            <a:off x="838531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Google Shape;133;p21"/>
          <p:cNvSpPr txBox="1"/>
          <p:nvPr>
            <p:ph idx="11" type="ftr"/>
          </p:nvPr>
        </p:nvSpPr>
        <p:spPr>
          <a:xfrm>
            <a:off x="4040181" y="6358835"/>
            <a:ext cx="4116408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21"/>
          <p:cNvSpPr txBox="1"/>
          <p:nvPr>
            <p:ph idx="12" type="sldNum"/>
          </p:nvPr>
        </p:nvSpPr>
        <p:spPr>
          <a:xfrm>
            <a:off x="8613967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spcFirstLastPara="1" rIns="91475" wrap="square" tIns="4572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0" type="dt"/>
          </p:nvPr>
        </p:nvSpPr>
        <p:spPr>
          <a:xfrm>
            <a:off x="838531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1" type="ftr"/>
          </p:nvPr>
        </p:nvSpPr>
        <p:spPr>
          <a:xfrm>
            <a:off x="4040181" y="6358835"/>
            <a:ext cx="4116408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613967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spcFirstLastPara="1" rIns="91475" wrap="square" tIns="4572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7" name="Google Shape;137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Google Shape;139;p22"/>
          <p:cNvSpPr txBox="1"/>
          <p:nvPr>
            <p:ph idx="10" type="dt"/>
          </p:nvPr>
        </p:nvSpPr>
        <p:spPr>
          <a:xfrm>
            <a:off x="838531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Google Shape;140;p22"/>
          <p:cNvSpPr txBox="1"/>
          <p:nvPr>
            <p:ph idx="11" type="ftr"/>
          </p:nvPr>
        </p:nvSpPr>
        <p:spPr>
          <a:xfrm>
            <a:off x="4040181" y="6358835"/>
            <a:ext cx="4116408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Google Shape;141;p22"/>
          <p:cNvSpPr txBox="1"/>
          <p:nvPr>
            <p:ph idx="12" type="sldNum"/>
          </p:nvPr>
        </p:nvSpPr>
        <p:spPr>
          <a:xfrm>
            <a:off x="8613967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spcFirstLastPara="1" rIns="91475" wrap="square" tIns="4572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838531" y="365272"/>
            <a:ext cx="10519708" cy="1326078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 rot="5400000">
            <a:off x="3921866" y="-1256995"/>
            <a:ext cx="4353037" cy="1051970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Google Shape;145;p23"/>
          <p:cNvSpPr txBox="1"/>
          <p:nvPr>
            <p:ph idx="10" type="dt"/>
          </p:nvPr>
        </p:nvSpPr>
        <p:spPr>
          <a:xfrm>
            <a:off x="838531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23"/>
          <p:cNvSpPr txBox="1"/>
          <p:nvPr>
            <p:ph idx="11" type="ftr"/>
          </p:nvPr>
        </p:nvSpPr>
        <p:spPr>
          <a:xfrm>
            <a:off x="4040181" y="6358835"/>
            <a:ext cx="4116408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Google Shape;147;p23"/>
          <p:cNvSpPr txBox="1"/>
          <p:nvPr>
            <p:ph idx="12" type="sldNum"/>
          </p:nvPr>
        </p:nvSpPr>
        <p:spPr>
          <a:xfrm>
            <a:off x="8613967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spcFirstLastPara="1" rIns="91475" wrap="square" tIns="4572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" name="Google Shape;151;p24"/>
          <p:cNvSpPr txBox="1"/>
          <p:nvPr>
            <p:ph idx="10" type="dt"/>
          </p:nvPr>
        </p:nvSpPr>
        <p:spPr>
          <a:xfrm>
            <a:off x="838531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Google Shape;152;p24"/>
          <p:cNvSpPr txBox="1"/>
          <p:nvPr>
            <p:ph idx="11" type="ftr"/>
          </p:nvPr>
        </p:nvSpPr>
        <p:spPr>
          <a:xfrm>
            <a:off x="4040181" y="6358835"/>
            <a:ext cx="4116408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Google Shape;153;p24"/>
          <p:cNvSpPr txBox="1"/>
          <p:nvPr>
            <p:ph idx="12" type="sldNum"/>
          </p:nvPr>
        </p:nvSpPr>
        <p:spPr>
          <a:xfrm>
            <a:off x="8613967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spcFirstLastPara="1" rIns="91475" wrap="square" tIns="4572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2" name="Google Shape;162;p2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3" name="Google Shape;163;p26"/>
          <p:cNvSpPr txBox="1"/>
          <p:nvPr>
            <p:ph idx="10" type="dt"/>
          </p:nvPr>
        </p:nvSpPr>
        <p:spPr>
          <a:xfrm>
            <a:off x="838531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" name="Google Shape;164;p26"/>
          <p:cNvSpPr txBox="1"/>
          <p:nvPr>
            <p:ph idx="11" type="ftr"/>
          </p:nvPr>
        </p:nvSpPr>
        <p:spPr>
          <a:xfrm>
            <a:off x="4040181" y="6358835"/>
            <a:ext cx="4116408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5" name="Google Shape;165;p26"/>
          <p:cNvSpPr txBox="1"/>
          <p:nvPr>
            <p:ph idx="12" type="sldNum"/>
          </p:nvPr>
        </p:nvSpPr>
        <p:spPr>
          <a:xfrm>
            <a:off x="8613967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spcFirstLastPara="1" rIns="91475" wrap="square" tIns="4572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838531" y="365272"/>
            <a:ext cx="10519708" cy="1326078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838531" y="1826340"/>
            <a:ext cx="10519708" cy="4353037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9" name="Google Shape;169;p27"/>
          <p:cNvSpPr txBox="1"/>
          <p:nvPr>
            <p:ph idx="10" type="dt"/>
          </p:nvPr>
        </p:nvSpPr>
        <p:spPr>
          <a:xfrm>
            <a:off x="838531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Google Shape;170;p27"/>
          <p:cNvSpPr txBox="1"/>
          <p:nvPr>
            <p:ph idx="11" type="ftr"/>
          </p:nvPr>
        </p:nvSpPr>
        <p:spPr>
          <a:xfrm>
            <a:off x="4040181" y="6358835"/>
            <a:ext cx="4116408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" name="Google Shape;171;p27"/>
          <p:cNvSpPr txBox="1"/>
          <p:nvPr>
            <p:ph idx="12" type="sldNum"/>
          </p:nvPr>
        </p:nvSpPr>
        <p:spPr>
          <a:xfrm>
            <a:off x="8613967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spcFirstLastPara="1" rIns="91475" wrap="square" tIns="4572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5" name="Google Shape;175;p28"/>
          <p:cNvSpPr txBox="1"/>
          <p:nvPr>
            <p:ph idx="10" type="dt"/>
          </p:nvPr>
        </p:nvSpPr>
        <p:spPr>
          <a:xfrm>
            <a:off x="838531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6" name="Google Shape;176;p28"/>
          <p:cNvSpPr txBox="1"/>
          <p:nvPr>
            <p:ph idx="11" type="ftr"/>
          </p:nvPr>
        </p:nvSpPr>
        <p:spPr>
          <a:xfrm>
            <a:off x="4040181" y="6358835"/>
            <a:ext cx="4116408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7" name="Google Shape;177;p28"/>
          <p:cNvSpPr txBox="1"/>
          <p:nvPr>
            <p:ph idx="12" type="sldNum"/>
          </p:nvPr>
        </p:nvSpPr>
        <p:spPr>
          <a:xfrm>
            <a:off x="8613967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spcFirstLastPara="1" rIns="91475" wrap="square" tIns="4572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838531" y="365272"/>
            <a:ext cx="10519708" cy="1326078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1" name="Google Shape;181;p2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" name="Google Shape;182;p29"/>
          <p:cNvSpPr txBox="1"/>
          <p:nvPr>
            <p:ph idx="10" type="dt"/>
          </p:nvPr>
        </p:nvSpPr>
        <p:spPr>
          <a:xfrm>
            <a:off x="838531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3" name="Google Shape;183;p29"/>
          <p:cNvSpPr txBox="1"/>
          <p:nvPr>
            <p:ph idx="11" type="ftr"/>
          </p:nvPr>
        </p:nvSpPr>
        <p:spPr>
          <a:xfrm>
            <a:off x="4040181" y="6358835"/>
            <a:ext cx="4116408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4" name="Google Shape;184;p29"/>
          <p:cNvSpPr txBox="1"/>
          <p:nvPr>
            <p:ph idx="12" type="sldNum"/>
          </p:nvPr>
        </p:nvSpPr>
        <p:spPr>
          <a:xfrm>
            <a:off x="8613967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spcFirstLastPara="1" rIns="91475" wrap="square" tIns="4572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838531" y="365272"/>
            <a:ext cx="10519708" cy="1326078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8" name="Google Shape;188;p3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9" name="Google Shape;189;p3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0" name="Google Shape;190;p3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1" name="Google Shape;191;p30"/>
          <p:cNvSpPr txBox="1"/>
          <p:nvPr>
            <p:ph idx="10" type="dt"/>
          </p:nvPr>
        </p:nvSpPr>
        <p:spPr>
          <a:xfrm>
            <a:off x="838531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2" name="Google Shape;192;p30"/>
          <p:cNvSpPr txBox="1"/>
          <p:nvPr>
            <p:ph idx="11" type="ftr"/>
          </p:nvPr>
        </p:nvSpPr>
        <p:spPr>
          <a:xfrm>
            <a:off x="4040181" y="6358835"/>
            <a:ext cx="4116408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3" name="Google Shape;193;p30"/>
          <p:cNvSpPr txBox="1"/>
          <p:nvPr>
            <p:ph idx="12" type="sldNum"/>
          </p:nvPr>
        </p:nvSpPr>
        <p:spPr>
          <a:xfrm>
            <a:off x="8613967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spcFirstLastPara="1" rIns="91475" wrap="square" tIns="4572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838531" y="365272"/>
            <a:ext cx="10519708" cy="1326078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6" name="Google Shape;196;p31"/>
          <p:cNvSpPr txBox="1"/>
          <p:nvPr>
            <p:ph idx="10" type="dt"/>
          </p:nvPr>
        </p:nvSpPr>
        <p:spPr>
          <a:xfrm>
            <a:off x="838531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7" name="Google Shape;197;p31"/>
          <p:cNvSpPr txBox="1"/>
          <p:nvPr>
            <p:ph idx="11" type="ftr"/>
          </p:nvPr>
        </p:nvSpPr>
        <p:spPr>
          <a:xfrm>
            <a:off x="4040181" y="6358835"/>
            <a:ext cx="4116408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8" name="Google Shape;198;p31"/>
          <p:cNvSpPr txBox="1"/>
          <p:nvPr>
            <p:ph idx="12" type="sldNum"/>
          </p:nvPr>
        </p:nvSpPr>
        <p:spPr>
          <a:xfrm>
            <a:off x="8613967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spcFirstLastPara="1" rIns="91475" wrap="square" tIns="4572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idx="10" type="dt"/>
          </p:nvPr>
        </p:nvSpPr>
        <p:spPr>
          <a:xfrm>
            <a:off x="838531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1" name="Google Shape;201;p32"/>
          <p:cNvSpPr txBox="1"/>
          <p:nvPr>
            <p:ph idx="11" type="ftr"/>
          </p:nvPr>
        </p:nvSpPr>
        <p:spPr>
          <a:xfrm>
            <a:off x="4040181" y="6358835"/>
            <a:ext cx="4116408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2" name="Google Shape;202;p32"/>
          <p:cNvSpPr txBox="1"/>
          <p:nvPr>
            <p:ph idx="12" type="sldNum"/>
          </p:nvPr>
        </p:nvSpPr>
        <p:spPr>
          <a:xfrm>
            <a:off x="8613967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spcFirstLastPara="1" rIns="91475" wrap="square" tIns="4572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1524598" y="1122800"/>
            <a:ext cx="9147573" cy="2388532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1524598" y="3603448"/>
            <a:ext cx="9147573" cy="1656406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0" type="dt"/>
          </p:nvPr>
        </p:nvSpPr>
        <p:spPr>
          <a:xfrm>
            <a:off x="838531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1" type="ftr"/>
          </p:nvPr>
        </p:nvSpPr>
        <p:spPr>
          <a:xfrm>
            <a:off x="4040181" y="6358835"/>
            <a:ext cx="4116408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613967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spcFirstLastPara="1" rIns="91475" wrap="square" tIns="4572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5" name="Google Shape;205;p3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6" name="Google Shape;206;p3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7" name="Google Shape;207;p33"/>
          <p:cNvSpPr txBox="1"/>
          <p:nvPr>
            <p:ph idx="10" type="dt"/>
          </p:nvPr>
        </p:nvSpPr>
        <p:spPr>
          <a:xfrm>
            <a:off x="838531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8" name="Google Shape;208;p33"/>
          <p:cNvSpPr txBox="1"/>
          <p:nvPr>
            <p:ph idx="11" type="ftr"/>
          </p:nvPr>
        </p:nvSpPr>
        <p:spPr>
          <a:xfrm>
            <a:off x="4040181" y="6358835"/>
            <a:ext cx="4116408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9" name="Google Shape;209;p33"/>
          <p:cNvSpPr txBox="1"/>
          <p:nvPr>
            <p:ph idx="12" type="sldNum"/>
          </p:nvPr>
        </p:nvSpPr>
        <p:spPr>
          <a:xfrm>
            <a:off x="8613967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spcFirstLastPara="1" rIns="91475" wrap="square" tIns="4572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2" name="Google Shape;212;p3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3" name="Google Shape;213;p3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4" name="Google Shape;214;p34"/>
          <p:cNvSpPr txBox="1"/>
          <p:nvPr>
            <p:ph idx="10" type="dt"/>
          </p:nvPr>
        </p:nvSpPr>
        <p:spPr>
          <a:xfrm>
            <a:off x="838531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5" name="Google Shape;215;p34"/>
          <p:cNvSpPr txBox="1"/>
          <p:nvPr>
            <p:ph idx="11" type="ftr"/>
          </p:nvPr>
        </p:nvSpPr>
        <p:spPr>
          <a:xfrm>
            <a:off x="4040181" y="6358835"/>
            <a:ext cx="4116408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6" name="Google Shape;216;p34"/>
          <p:cNvSpPr txBox="1"/>
          <p:nvPr>
            <p:ph idx="12" type="sldNum"/>
          </p:nvPr>
        </p:nvSpPr>
        <p:spPr>
          <a:xfrm>
            <a:off x="8613967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spcFirstLastPara="1" rIns="91475" wrap="square" tIns="4572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>
            <p:ph type="title"/>
          </p:nvPr>
        </p:nvSpPr>
        <p:spPr>
          <a:xfrm>
            <a:off x="838531" y="365272"/>
            <a:ext cx="10519708" cy="1326078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9" name="Google Shape;219;p35"/>
          <p:cNvSpPr txBox="1"/>
          <p:nvPr>
            <p:ph idx="1" type="body"/>
          </p:nvPr>
        </p:nvSpPr>
        <p:spPr>
          <a:xfrm rot="5400000">
            <a:off x="3921866" y="-1256995"/>
            <a:ext cx="4353037" cy="1051970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0" name="Google Shape;220;p35"/>
          <p:cNvSpPr txBox="1"/>
          <p:nvPr>
            <p:ph idx="10" type="dt"/>
          </p:nvPr>
        </p:nvSpPr>
        <p:spPr>
          <a:xfrm>
            <a:off x="838531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1" name="Google Shape;221;p35"/>
          <p:cNvSpPr txBox="1"/>
          <p:nvPr>
            <p:ph idx="11" type="ftr"/>
          </p:nvPr>
        </p:nvSpPr>
        <p:spPr>
          <a:xfrm>
            <a:off x="4040181" y="6358835"/>
            <a:ext cx="4116408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2" name="Google Shape;222;p35"/>
          <p:cNvSpPr txBox="1"/>
          <p:nvPr>
            <p:ph idx="12" type="sldNum"/>
          </p:nvPr>
        </p:nvSpPr>
        <p:spPr>
          <a:xfrm>
            <a:off x="8613967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spcFirstLastPara="1" rIns="91475" wrap="square" tIns="4572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5" name="Google Shape;225;p3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6" name="Google Shape;226;p36"/>
          <p:cNvSpPr txBox="1"/>
          <p:nvPr>
            <p:ph idx="10" type="dt"/>
          </p:nvPr>
        </p:nvSpPr>
        <p:spPr>
          <a:xfrm>
            <a:off x="838531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7" name="Google Shape;227;p36"/>
          <p:cNvSpPr txBox="1"/>
          <p:nvPr>
            <p:ph idx="11" type="ftr"/>
          </p:nvPr>
        </p:nvSpPr>
        <p:spPr>
          <a:xfrm>
            <a:off x="4040181" y="6358835"/>
            <a:ext cx="4116408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8" name="Google Shape;228;p36"/>
          <p:cNvSpPr txBox="1"/>
          <p:nvPr>
            <p:ph idx="12" type="sldNum"/>
          </p:nvPr>
        </p:nvSpPr>
        <p:spPr>
          <a:xfrm>
            <a:off x="8613967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spcFirstLastPara="1" rIns="91475" wrap="square" tIns="4572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7" name="Google Shape;237;p3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8" name="Google Shape;238;p38"/>
          <p:cNvSpPr txBox="1"/>
          <p:nvPr>
            <p:ph idx="10" type="dt"/>
          </p:nvPr>
        </p:nvSpPr>
        <p:spPr>
          <a:xfrm>
            <a:off x="838531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9" name="Google Shape;239;p38"/>
          <p:cNvSpPr txBox="1"/>
          <p:nvPr>
            <p:ph idx="11" type="ftr"/>
          </p:nvPr>
        </p:nvSpPr>
        <p:spPr>
          <a:xfrm>
            <a:off x="4040181" y="6358835"/>
            <a:ext cx="4116408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0" name="Google Shape;240;p38"/>
          <p:cNvSpPr txBox="1"/>
          <p:nvPr>
            <p:ph idx="12" type="sldNum"/>
          </p:nvPr>
        </p:nvSpPr>
        <p:spPr>
          <a:xfrm>
            <a:off x="8613967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spcFirstLastPara="1" rIns="91475" wrap="square" tIns="4572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/>
          <p:nvPr>
            <p:ph type="title"/>
          </p:nvPr>
        </p:nvSpPr>
        <p:spPr>
          <a:xfrm>
            <a:off x="832173" y="1710404"/>
            <a:ext cx="10519708" cy="2853851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3" name="Google Shape;243;p39"/>
          <p:cNvSpPr txBox="1"/>
          <p:nvPr>
            <p:ph idx="1" type="body"/>
          </p:nvPr>
        </p:nvSpPr>
        <p:spPr>
          <a:xfrm>
            <a:off x="832173" y="4591258"/>
            <a:ext cx="10519708" cy="1500769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4" name="Google Shape;244;p39"/>
          <p:cNvSpPr txBox="1"/>
          <p:nvPr>
            <p:ph idx="10" type="dt"/>
          </p:nvPr>
        </p:nvSpPr>
        <p:spPr>
          <a:xfrm>
            <a:off x="838531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5" name="Google Shape;245;p39"/>
          <p:cNvSpPr txBox="1"/>
          <p:nvPr>
            <p:ph idx="11" type="ftr"/>
          </p:nvPr>
        </p:nvSpPr>
        <p:spPr>
          <a:xfrm>
            <a:off x="4040181" y="6358835"/>
            <a:ext cx="4116408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6" name="Google Shape;246;p39"/>
          <p:cNvSpPr txBox="1"/>
          <p:nvPr>
            <p:ph idx="12" type="sldNum"/>
          </p:nvPr>
        </p:nvSpPr>
        <p:spPr>
          <a:xfrm>
            <a:off x="8613967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spcFirstLastPara="1" rIns="91475" wrap="square" tIns="4572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9" name="Google Shape;249;p4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0" name="Google Shape;250;p40"/>
          <p:cNvSpPr txBox="1"/>
          <p:nvPr>
            <p:ph idx="10" type="dt"/>
          </p:nvPr>
        </p:nvSpPr>
        <p:spPr>
          <a:xfrm>
            <a:off x="838531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1" name="Google Shape;251;p40"/>
          <p:cNvSpPr txBox="1"/>
          <p:nvPr>
            <p:ph idx="11" type="ftr"/>
          </p:nvPr>
        </p:nvSpPr>
        <p:spPr>
          <a:xfrm>
            <a:off x="4040181" y="6358835"/>
            <a:ext cx="4116408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2" name="Google Shape;252;p40"/>
          <p:cNvSpPr txBox="1"/>
          <p:nvPr>
            <p:ph idx="12" type="sldNum"/>
          </p:nvPr>
        </p:nvSpPr>
        <p:spPr>
          <a:xfrm>
            <a:off x="8613967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spcFirstLastPara="1" rIns="91475" wrap="square" tIns="4572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1"/>
          <p:cNvSpPr txBox="1"/>
          <p:nvPr>
            <p:ph type="title"/>
          </p:nvPr>
        </p:nvSpPr>
        <p:spPr>
          <a:xfrm>
            <a:off x="832173" y="1710404"/>
            <a:ext cx="10519708" cy="2853851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5" name="Google Shape;255;p4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6" name="Google Shape;256;p4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7" name="Google Shape;257;p41"/>
          <p:cNvSpPr txBox="1"/>
          <p:nvPr>
            <p:ph idx="10" type="dt"/>
          </p:nvPr>
        </p:nvSpPr>
        <p:spPr>
          <a:xfrm>
            <a:off x="838531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8" name="Google Shape;258;p41"/>
          <p:cNvSpPr txBox="1"/>
          <p:nvPr>
            <p:ph idx="11" type="ftr"/>
          </p:nvPr>
        </p:nvSpPr>
        <p:spPr>
          <a:xfrm>
            <a:off x="4040181" y="6358835"/>
            <a:ext cx="4116408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9" name="Google Shape;259;p41"/>
          <p:cNvSpPr txBox="1"/>
          <p:nvPr>
            <p:ph idx="12" type="sldNum"/>
          </p:nvPr>
        </p:nvSpPr>
        <p:spPr>
          <a:xfrm>
            <a:off x="8613967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spcFirstLastPara="1" rIns="91475" wrap="square" tIns="4572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2"/>
          <p:cNvSpPr txBox="1"/>
          <p:nvPr>
            <p:ph type="title"/>
          </p:nvPr>
        </p:nvSpPr>
        <p:spPr>
          <a:xfrm>
            <a:off x="832173" y="1710404"/>
            <a:ext cx="10519708" cy="2853851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2" name="Google Shape;262;p4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3" name="Google Shape;263;p4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4" name="Google Shape;264;p4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5" name="Google Shape;265;p4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6" name="Google Shape;266;p42"/>
          <p:cNvSpPr txBox="1"/>
          <p:nvPr>
            <p:ph idx="10" type="dt"/>
          </p:nvPr>
        </p:nvSpPr>
        <p:spPr>
          <a:xfrm>
            <a:off x="838531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7" name="Google Shape;267;p42"/>
          <p:cNvSpPr txBox="1"/>
          <p:nvPr>
            <p:ph idx="11" type="ftr"/>
          </p:nvPr>
        </p:nvSpPr>
        <p:spPr>
          <a:xfrm>
            <a:off x="4040181" y="6358835"/>
            <a:ext cx="4116408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8" name="Google Shape;268;p42"/>
          <p:cNvSpPr txBox="1"/>
          <p:nvPr>
            <p:ph idx="12" type="sldNum"/>
          </p:nvPr>
        </p:nvSpPr>
        <p:spPr>
          <a:xfrm>
            <a:off x="8613967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spcFirstLastPara="1" rIns="91475" wrap="square" tIns="4572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3"/>
          <p:cNvSpPr txBox="1"/>
          <p:nvPr>
            <p:ph type="title"/>
          </p:nvPr>
        </p:nvSpPr>
        <p:spPr>
          <a:xfrm>
            <a:off x="832173" y="1710404"/>
            <a:ext cx="10519708" cy="2853851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1" name="Google Shape;271;p43"/>
          <p:cNvSpPr txBox="1"/>
          <p:nvPr>
            <p:ph idx="10" type="dt"/>
          </p:nvPr>
        </p:nvSpPr>
        <p:spPr>
          <a:xfrm>
            <a:off x="838531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2" name="Google Shape;272;p43"/>
          <p:cNvSpPr txBox="1"/>
          <p:nvPr>
            <p:ph idx="11" type="ftr"/>
          </p:nvPr>
        </p:nvSpPr>
        <p:spPr>
          <a:xfrm>
            <a:off x="4040181" y="6358835"/>
            <a:ext cx="4116408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3" name="Google Shape;273;p43"/>
          <p:cNvSpPr txBox="1"/>
          <p:nvPr>
            <p:ph idx="12" type="sldNum"/>
          </p:nvPr>
        </p:nvSpPr>
        <p:spPr>
          <a:xfrm>
            <a:off x="8613967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spcFirstLastPara="1" rIns="91475" wrap="square" tIns="4572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0" type="dt"/>
          </p:nvPr>
        </p:nvSpPr>
        <p:spPr>
          <a:xfrm>
            <a:off x="838531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4040181" y="6358835"/>
            <a:ext cx="4116408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613967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spcFirstLastPara="1" rIns="91475" wrap="square" tIns="4572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4"/>
          <p:cNvSpPr txBox="1"/>
          <p:nvPr>
            <p:ph idx="10" type="dt"/>
          </p:nvPr>
        </p:nvSpPr>
        <p:spPr>
          <a:xfrm>
            <a:off x="838531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6" name="Google Shape;276;p44"/>
          <p:cNvSpPr txBox="1"/>
          <p:nvPr>
            <p:ph idx="11" type="ftr"/>
          </p:nvPr>
        </p:nvSpPr>
        <p:spPr>
          <a:xfrm>
            <a:off x="4040181" y="6358835"/>
            <a:ext cx="4116408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7" name="Google Shape;277;p44"/>
          <p:cNvSpPr txBox="1"/>
          <p:nvPr>
            <p:ph idx="12" type="sldNum"/>
          </p:nvPr>
        </p:nvSpPr>
        <p:spPr>
          <a:xfrm>
            <a:off x="8613967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spcFirstLastPara="1" rIns="91475" wrap="square" tIns="4572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0" name="Google Shape;280;p4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1" name="Google Shape;281;p4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2" name="Google Shape;282;p45"/>
          <p:cNvSpPr txBox="1"/>
          <p:nvPr>
            <p:ph idx="10" type="dt"/>
          </p:nvPr>
        </p:nvSpPr>
        <p:spPr>
          <a:xfrm>
            <a:off x="838531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3" name="Google Shape;283;p45"/>
          <p:cNvSpPr txBox="1"/>
          <p:nvPr>
            <p:ph idx="11" type="ftr"/>
          </p:nvPr>
        </p:nvSpPr>
        <p:spPr>
          <a:xfrm>
            <a:off x="4040181" y="6358835"/>
            <a:ext cx="4116408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4" name="Google Shape;284;p45"/>
          <p:cNvSpPr txBox="1"/>
          <p:nvPr>
            <p:ph idx="12" type="sldNum"/>
          </p:nvPr>
        </p:nvSpPr>
        <p:spPr>
          <a:xfrm>
            <a:off x="8613967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spcFirstLastPara="1" rIns="91475" wrap="square" tIns="4572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7" name="Google Shape;287;p4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8" name="Google Shape;288;p4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9" name="Google Shape;289;p46"/>
          <p:cNvSpPr txBox="1"/>
          <p:nvPr>
            <p:ph idx="10" type="dt"/>
          </p:nvPr>
        </p:nvSpPr>
        <p:spPr>
          <a:xfrm>
            <a:off x="838531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0" name="Google Shape;290;p46"/>
          <p:cNvSpPr txBox="1"/>
          <p:nvPr>
            <p:ph idx="11" type="ftr"/>
          </p:nvPr>
        </p:nvSpPr>
        <p:spPr>
          <a:xfrm>
            <a:off x="4040181" y="6358835"/>
            <a:ext cx="4116408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1" name="Google Shape;291;p46"/>
          <p:cNvSpPr txBox="1"/>
          <p:nvPr>
            <p:ph idx="12" type="sldNum"/>
          </p:nvPr>
        </p:nvSpPr>
        <p:spPr>
          <a:xfrm>
            <a:off x="8613967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spcFirstLastPara="1" rIns="91475" wrap="square" tIns="4572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7"/>
          <p:cNvSpPr txBox="1"/>
          <p:nvPr>
            <p:ph type="title"/>
          </p:nvPr>
        </p:nvSpPr>
        <p:spPr>
          <a:xfrm>
            <a:off x="832173" y="1710404"/>
            <a:ext cx="10519708" cy="2853851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4" name="Google Shape;294;p47"/>
          <p:cNvSpPr txBox="1"/>
          <p:nvPr>
            <p:ph idx="1" type="body"/>
          </p:nvPr>
        </p:nvSpPr>
        <p:spPr>
          <a:xfrm rot="5400000">
            <a:off x="5341643" y="81788"/>
            <a:ext cx="1500769" cy="1051970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5" name="Google Shape;295;p47"/>
          <p:cNvSpPr txBox="1"/>
          <p:nvPr>
            <p:ph idx="10" type="dt"/>
          </p:nvPr>
        </p:nvSpPr>
        <p:spPr>
          <a:xfrm>
            <a:off x="838531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6" name="Google Shape;296;p47"/>
          <p:cNvSpPr txBox="1"/>
          <p:nvPr>
            <p:ph idx="11" type="ftr"/>
          </p:nvPr>
        </p:nvSpPr>
        <p:spPr>
          <a:xfrm>
            <a:off x="4040181" y="6358835"/>
            <a:ext cx="4116408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7" name="Google Shape;297;p47"/>
          <p:cNvSpPr txBox="1"/>
          <p:nvPr>
            <p:ph idx="12" type="sldNum"/>
          </p:nvPr>
        </p:nvSpPr>
        <p:spPr>
          <a:xfrm>
            <a:off x="8613967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spcFirstLastPara="1" rIns="91475" wrap="square" tIns="4572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8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0" name="Google Shape;300;p48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1" name="Google Shape;301;p48"/>
          <p:cNvSpPr txBox="1"/>
          <p:nvPr>
            <p:ph idx="10" type="dt"/>
          </p:nvPr>
        </p:nvSpPr>
        <p:spPr>
          <a:xfrm>
            <a:off x="838531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2" name="Google Shape;302;p48"/>
          <p:cNvSpPr txBox="1"/>
          <p:nvPr>
            <p:ph idx="11" type="ftr"/>
          </p:nvPr>
        </p:nvSpPr>
        <p:spPr>
          <a:xfrm>
            <a:off x="4040181" y="6358835"/>
            <a:ext cx="4116408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3" name="Google Shape;303;p48"/>
          <p:cNvSpPr txBox="1"/>
          <p:nvPr>
            <p:ph idx="12" type="sldNum"/>
          </p:nvPr>
        </p:nvSpPr>
        <p:spPr>
          <a:xfrm>
            <a:off x="8613967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spcFirstLastPara="1" rIns="91475" wrap="square" tIns="4572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3" name="Google Shape;313;p5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4" name="Google Shape;314;p50"/>
          <p:cNvSpPr txBox="1"/>
          <p:nvPr>
            <p:ph idx="10" type="dt"/>
          </p:nvPr>
        </p:nvSpPr>
        <p:spPr>
          <a:xfrm>
            <a:off x="838531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5" name="Google Shape;315;p50"/>
          <p:cNvSpPr txBox="1"/>
          <p:nvPr>
            <p:ph idx="11" type="ftr"/>
          </p:nvPr>
        </p:nvSpPr>
        <p:spPr>
          <a:xfrm>
            <a:off x="4040181" y="6358835"/>
            <a:ext cx="4116408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6" name="Google Shape;316;p50"/>
          <p:cNvSpPr txBox="1"/>
          <p:nvPr>
            <p:ph idx="12" type="sldNum"/>
          </p:nvPr>
        </p:nvSpPr>
        <p:spPr>
          <a:xfrm>
            <a:off x="8613967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spcFirstLastPara="1" rIns="91475" wrap="square" tIns="4572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1"/>
          <p:cNvSpPr txBox="1"/>
          <p:nvPr>
            <p:ph type="title"/>
          </p:nvPr>
        </p:nvSpPr>
        <p:spPr>
          <a:xfrm>
            <a:off x="838531" y="365272"/>
            <a:ext cx="10519708" cy="1326078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9" name="Google Shape;319;p51"/>
          <p:cNvSpPr txBox="1"/>
          <p:nvPr>
            <p:ph idx="1" type="body"/>
          </p:nvPr>
        </p:nvSpPr>
        <p:spPr>
          <a:xfrm>
            <a:off x="838530" y="1826340"/>
            <a:ext cx="5183627" cy="4353037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0" name="Google Shape;320;p51"/>
          <p:cNvSpPr txBox="1"/>
          <p:nvPr>
            <p:ph idx="10" type="dt"/>
          </p:nvPr>
        </p:nvSpPr>
        <p:spPr>
          <a:xfrm>
            <a:off x="838531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1" name="Google Shape;321;p51"/>
          <p:cNvSpPr txBox="1"/>
          <p:nvPr>
            <p:ph idx="11" type="ftr"/>
          </p:nvPr>
        </p:nvSpPr>
        <p:spPr>
          <a:xfrm>
            <a:off x="4040181" y="6358835"/>
            <a:ext cx="4116408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2" name="Google Shape;322;p51"/>
          <p:cNvSpPr txBox="1"/>
          <p:nvPr>
            <p:ph idx="12" type="sldNum"/>
          </p:nvPr>
        </p:nvSpPr>
        <p:spPr>
          <a:xfrm>
            <a:off x="8613967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spcFirstLastPara="1" rIns="91475" wrap="square" tIns="4572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5" name="Google Shape;325;p5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6" name="Google Shape;326;p52"/>
          <p:cNvSpPr txBox="1"/>
          <p:nvPr>
            <p:ph idx="10" type="dt"/>
          </p:nvPr>
        </p:nvSpPr>
        <p:spPr>
          <a:xfrm>
            <a:off x="838531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7" name="Google Shape;327;p52"/>
          <p:cNvSpPr txBox="1"/>
          <p:nvPr>
            <p:ph idx="11" type="ftr"/>
          </p:nvPr>
        </p:nvSpPr>
        <p:spPr>
          <a:xfrm>
            <a:off x="4040181" y="6358835"/>
            <a:ext cx="4116408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8" name="Google Shape;328;p52"/>
          <p:cNvSpPr txBox="1"/>
          <p:nvPr>
            <p:ph idx="12" type="sldNum"/>
          </p:nvPr>
        </p:nvSpPr>
        <p:spPr>
          <a:xfrm>
            <a:off x="8613967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spcFirstLastPara="1" rIns="91475" wrap="square" tIns="4572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1524598" y="1122800"/>
            <a:ext cx="9147573" cy="2388532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0" type="dt"/>
          </p:nvPr>
        </p:nvSpPr>
        <p:spPr>
          <a:xfrm>
            <a:off x="838531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1" type="ftr"/>
          </p:nvPr>
        </p:nvSpPr>
        <p:spPr>
          <a:xfrm>
            <a:off x="4040181" y="6358835"/>
            <a:ext cx="4116408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613967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spcFirstLastPara="1" rIns="91475" wrap="square" tIns="4572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1524598" y="1122800"/>
            <a:ext cx="9147573" cy="2388532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0" type="dt"/>
          </p:nvPr>
        </p:nvSpPr>
        <p:spPr>
          <a:xfrm>
            <a:off x="838531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4040181" y="6358835"/>
            <a:ext cx="4116408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613967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spcFirstLastPara="1" rIns="91475" wrap="square" tIns="4572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1524598" y="1122800"/>
            <a:ext cx="9147573" cy="2388532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0" name="Google Shape;50;p8"/>
          <p:cNvSpPr txBox="1"/>
          <p:nvPr>
            <p:ph idx="10" type="dt"/>
          </p:nvPr>
        </p:nvSpPr>
        <p:spPr>
          <a:xfrm>
            <a:off x="838531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1" type="ftr"/>
          </p:nvPr>
        </p:nvSpPr>
        <p:spPr>
          <a:xfrm>
            <a:off x="4040181" y="6358835"/>
            <a:ext cx="4116408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8613967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spcFirstLastPara="1" rIns="91475" wrap="square" tIns="4572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Google Shape;55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10" type="dt"/>
          </p:nvPr>
        </p:nvSpPr>
        <p:spPr>
          <a:xfrm>
            <a:off x="838531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1" type="ftr"/>
          </p:nvPr>
        </p:nvSpPr>
        <p:spPr>
          <a:xfrm>
            <a:off x="4040181" y="6358835"/>
            <a:ext cx="4116408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613967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spcFirstLastPara="1" rIns="91475" wrap="square" tIns="4572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0" type="dt"/>
          </p:nvPr>
        </p:nvSpPr>
        <p:spPr>
          <a:xfrm>
            <a:off x="838531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4040181" y="6358835"/>
            <a:ext cx="4116408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8613967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spcFirstLastPara="1" rIns="91475" wrap="square" tIns="4572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6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524598" y="1122800"/>
            <a:ext cx="9147573" cy="2388532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0" type="dt"/>
          </p:nvPr>
        </p:nvSpPr>
        <p:spPr>
          <a:xfrm>
            <a:off x="838531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4040181" y="6358835"/>
            <a:ext cx="4116408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613967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spcFirstLastPara="1" rIns="91475" wrap="square" tIns="457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838531" y="365272"/>
            <a:ext cx="10519708" cy="1326078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1" name="Google Shape;81;p13"/>
          <p:cNvSpPr txBox="1"/>
          <p:nvPr>
            <p:ph idx="1" type="body"/>
          </p:nvPr>
        </p:nvSpPr>
        <p:spPr>
          <a:xfrm>
            <a:off x="838531" y="1826340"/>
            <a:ext cx="10519708" cy="4353037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0" type="dt"/>
          </p:nvPr>
        </p:nvSpPr>
        <p:spPr>
          <a:xfrm>
            <a:off x="838531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1" type="ftr"/>
          </p:nvPr>
        </p:nvSpPr>
        <p:spPr>
          <a:xfrm>
            <a:off x="4040181" y="6358835"/>
            <a:ext cx="4116408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8613967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spcFirstLastPara="1" rIns="91475" wrap="square" tIns="457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838531" y="365272"/>
            <a:ext cx="10519708" cy="1326078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838531" y="1826340"/>
            <a:ext cx="10519708" cy="4353037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7" name="Google Shape;157;p25"/>
          <p:cNvSpPr txBox="1"/>
          <p:nvPr>
            <p:ph idx="10" type="dt"/>
          </p:nvPr>
        </p:nvSpPr>
        <p:spPr>
          <a:xfrm>
            <a:off x="838531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Google Shape;158;p25"/>
          <p:cNvSpPr txBox="1"/>
          <p:nvPr>
            <p:ph idx="11" type="ftr"/>
          </p:nvPr>
        </p:nvSpPr>
        <p:spPr>
          <a:xfrm>
            <a:off x="4040181" y="6358835"/>
            <a:ext cx="4116408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Google Shape;159;p25"/>
          <p:cNvSpPr txBox="1"/>
          <p:nvPr>
            <p:ph idx="12" type="sldNum"/>
          </p:nvPr>
        </p:nvSpPr>
        <p:spPr>
          <a:xfrm>
            <a:off x="8613967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spcFirstLastPara="1" rIns="91475" wrap="square" tIns="457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 txBox="1"/>
          <p:nvPr>
            <p:ph type="title"/>
          </p:nvPr>
        </p:nvSpPr>
        <p:spPr>
          <a:xfrm>
            <a:off x="832173" y="1710404"/>
            <a:ext cx="10519708" cy="2853851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1" name="Google Shape;231;p37"/>
          <p:cNvSpPr txBox="1"/>
          <p:nvPr>
            <p:ph idx="1" type="body"/>
          </p:nvPr>
        </p:nvSpPr>
        <p:spPr>
          <a:xfrm>
            <a:off x="832173" y="4591258"/>
            <a:ext cx="10519708" cy="1500769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2" name="Google Shape;232;p37"/>
          <p:cNvSpPr txBox="1"/>
          <p:nvPr>
            <p:ph idx="10" type="dt"/>
          </p:nvPr>
        </p:nvSpPr>
        <p:spPr>
          <a:xfrm>
            <a:off x="838531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3" name="Google Shape;233;p37"/>
          <p:cNvSpPr txBox="1"/>
          <p:nvPr>
            <p:ph idx="11" type="ftr"/>
          </p:nvPr>
        </p:nvSpPr>
        <p:spPr>
          <a:xfrm>
            <a:off x="4040181" y="6358835"/>
            <a:ext cx="4116408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4" name="Google Shape;234;p37"/>
          <p:cNvSpPr txBox="1"/>
          <p:nvPr>
            <p:ph idx="12" type="sldNum"/>
          </p:nvPr>
        </p:nvSpPr>
        <p:spPr>
          <a:xfrm>
            <a:off x="8613967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spcFirstLastPara="1" rIns="91475" wrap="square" tIns="457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9"/>
          <p:cNvSpPr txBox="1"/>
          <p:nvPr>
            <p:ph type="title"/>
          </p:nvPr>
        </p:nvSpPr>
        <p:spPr>
          <a:xfrm>
            <a:off x="838531" y="365272"/>
            <a:ext cx="10519708" cy="1326078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6" name="Google Shape;306;p49"/>
          <p:cNvSpPr txBox="1"/>
          <p:nvPr>
            <p:ph idx="1" type="body"/>
          </p:nvPr>
        </p:nvSpPr>
        <p:spPr>
          <a:xfrm>
            <a:off x="838530" y="1826340"/>
            <a:ext cx="5183627" cy="4353037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7" name="Google Shape;307;p49"/>
          <p:cNvSpPr txBox="1"/>
          <p:nvPr>
            <p:ph idx="2" type="body"/>
          </p:nvPr>
        </p:nvSpPr>
        <p:spPr>
          <a:xfrm>
            <a:off x="6174611" y="1826340"/>
            <a:ext cx="5183627" cy="4353037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8" name="Google Shape;308;p49"/>
          <p:cNvSpPr txBox="1"/>
          <p:nvPr>
            <p:ph idx="10" type="dt"/>
          </p:nvPr>
        </p:nvSpPr>
        <p:spPr>
          <a:xfrm>
            <a:off x="838531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9" name="Google Shape;309;p49"/>
          <p:cNvSpPr txBox="1"/>
          <p:nvPr>
            <p:ph idx="11" type="ftr"/>
          </p:nvPr>
        </p:nvSpPr>
        <p:spPr>
          <a:xfrm>
            <a:off x="4040181" y="6358835"/>
            <a:ext cx="4116408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0" name="Google Shape;310;p49"/>
          <p:cNvSpPr txBox="1"/>
          <p:nvPr>
            <p:ph idx="12" type="sldNum"/>
          </p:nvPr>
        </p:nvSpPr>
        <p:spPr>
          <a:xfrm>
            <a:off x="8613967" y="6358835"/>
            <a:ext cx="2744272" cy="3652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25" lIns="91475" spcFirstLastPara="1" rIns="91475" wrap="square" tIns="457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2" r:id="rId1"/>
    <p:sldLayoutId id="2147483693" r:id="rId2"/>
    <p:sldLayoutId id="2147483694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48235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3"/>
          <p:cNvSpPr/>
          <p:nvPr/>
        </p:nvSpPr>
        <p:spPr>
          <a:xfrm>
            <a:off x="4797545" y="5087166"/>
            <a:ext cx="2459297" cy="1645694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C000"/>
          </a:solidFill>
          <a:ln cap="flat" cmpd="sng" w="12700">
            <a:solidFill>
              <a:srgbClr val="BC8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25" lIns="91475" spcFirstLastPara="1" rIns="9147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HOUT!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KostenHoeveelheid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-------------------------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HoeveelheidInHoutVerzameling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53"/>
          <p:cNvSpPr/>
          <p:nvPr/>
        </p:nvSpPr>
        <p:spPr>
          <a:xfrm>
            <a:off x="6098385" y="3824810"/>
            <a:ext cx="1327852" cy="117303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5B9BD5"/>
          </a:solidFill>
          <a:ln cap="flat" cmpd="sng" w="12700">
            <a:solidFill>
              <a:srgbClr val="4171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25" lIns="91475" spcFirstLastPara="1" rIns="9147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53"/>
          <p:cNvSpPr/>
          <p:nvPr/>
        </p:nvSpPr>
        <p:spPr>
          <a:xfrm>
            <a:off x="4628150" y="3824509"/>
            <a:ext cx="1305313" cy="117303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5B9BD5"/>
          </a:solidFill>
          <a:ln cap="flat" cmpd="sng" w="12700">
            <a:solidFill>
              <a:srgbClr val="4171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25" lIns="91475" spcFirstLastPara="1" rIns="9147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53"/>
          <p:cNvSpPr/>
          <p:nvPr/>
        </p:nvSpPr>
        <p:spPr>
          <a:xfrm>
            <a:off x="4628150" y="1269253"/>
            <a:ext cx="1305313" cy="117303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5B9BD5"/>
          </a:solidFill>
          <a:ln cap="flat" cmpd="sng" w="12700">
            <a:solidFill>
              <a:srgbClr val="4171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25" lIns="91475" spcFirstLastPara="1" rIns="9147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53"/>
          <p:cNvSpPr/>
          <p:nvPr/>
        </p:nvSpPr>
        <p:spPr>
          <a:xfrm>
            <a:off x="6102437" y="1269253"/>
            <a:ext cx="1323791" cy="117303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5B9BD5"/>
          </a:solidFill>
          <a:ln cap="flat" cmpd="sng" w="12700">
            <a:solidFill>
              <a:srgbClr val="4171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25" lIns="91475" spcFirstLastPara="1" rIns="9147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53"/>
          <p:cNvSpPr/>
          <p:nvPr/>
        </p:nvSpPr>
        <p:spPr>
          <a:xfrm>
            <a:off x="4628150" y="2529889"/>
            <a:ext cx="1305313" cy="117303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5B9BD5"/>
          </a:solidFill>
          <a:ln cap="flat" cmpd="sng" w="12700">
            <a:solidFill>
              <a:srgbClr val="4171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25" lIns="91475" spcFirstLastPara="1" rIns="9147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53"/>
          <p:cNvSpPr/>
          <p:nvPr/>
        </p:nvSpPr>
        <p:spPr>
          <a:xfrm>
            <a:off x="9195936" y="3934590"/>
            <a:ext cx="1894984" cy="155150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0AD47"/>
          </a:solidFill>
          <a:ln cap="flat" cmpd="sng" w="12700">
            <a:solidFill>
              <a:srgbClr val="507E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25" lIns="91475" spcFirstLastPara="1" rIns="9147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53"/>
          <p:cNvSpPr/>
          <p:nvPr/>
        </p:nvSpPr>
        <p:spPr>
          <a:xfrm>
            <a:off x="6098376" y="2528233"/>
            <a:ext cx="1329133" cy="117303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5B9BD5"/>
          </a:solidFill>
          <a:ln cap="flat" cmpd="sng" w="12700">
            <a:solidFill>
              <a:srgbClr val="4171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25" lIns="91475" spcFirstLastPara="1" rIns="9147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53"/>
          <p:cNvSpPr/>
          <p:nvPr/>
        </p:nvSpPr>
        <p:spPr>
          <a:xfrm>
            <a:off x="0" y="0"/>
            <a:ext cx="4512973" cy="68606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ED7D3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25" lIns="91475" spcFirstLastPara="1" rIns="9147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Menu om crafting dingen uit te kiezen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53"/>
          <p:cNvSpPr/>
          <p:nvPr/>
        </p:nvSpPr>
        <p:spPr>
          <a:xfrm>
            <a:off x="7539101" y="-10538"/>
            <a:ext cx="4657651" cy="687121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ED7D3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25" lIns="91475" spcFirstLastPara="1" rIns="9147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Plaatje van item + beschrijving en damage enzo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53"/>
          <p:cNvSpPr/>
          <p:nvPr/>
        </p:nvSpPr>
        <p:spPr>
          <a:xfrm>
            <a:off x="0" y="-10538"/>
            <a:ext cx="1560109" cy="2058204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5B9BD5"/>
          </a:solidFill>
          <a:ln cap="flat" cmpd="sng" w="12700">
            <a:solidFill>
              <a:srgbClr val="4171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25" lIns="91475" spcFirstLastPara="1" rIns="9147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Alchemy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53"/>
          <p:cNvSpPr/>
          <p:nvPr/>
        </p:nvSpPr>
        <p:spPr>
          <a:xfrm>
            <a:off x="1560100" y="-21076"/>
            <a:ext cx="1512762" cy="206874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5B9BD5"/>
          </a:solidFill>
          <a:ln cap="flat" cmpd="sng" w="12700">
            <a:solidFill>
              <a:srgbClr val="4171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25" lIns="91475" spcFirstLastPara="1" rIns="9147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Tools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53"/>
          <p:cNvSpPr/>
          <p:nvPr/>
        </p:nvSpPr>
        <p:spPr>
          <a:xfrm>
            <a:off x="3072862" y="-23089"/>
            <a:ext cx="1440112" cy="2070754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5B9BD5"/>
          </a:solidFill>
          <a:ln cap="flat" cmpd="sng" w="12700">
            <a:solidFill>
              <a:srgbClr val="4171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25" lIns="91475" spcFirstLastPara="1" rIns="9147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Armour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53"/>
          <p:cNvSpPr/>
          <p:nvPr/>
        </p:nvSpPr>
        <p:spPr>
          <a:xfrm>
            <a:off x="5378023" y="-10538"/>
            <a:ext cx="1386315" cy="117303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C0504D"/>
          </a:solidFill>
          <a:ln cap="flat" cmpd="sng" w="25400">
            <a:solidFill>
              <a:srgbClr val="8C38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25" lIns="91475" spcFirstLastPara="1" rIns="9147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Resultaat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ster1-Layout3-secHead-Sectiekop">
  <a:themeElements>
    <a:clrScheme name="Office">
      <a:dk1>
        <a:srgbClr val="000000"/>
      </a:dk1>
      <a:lt1>
        <a:srgbClr val="FFFD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ster1-Layout1-title-Titeldia">
  <a:themeElements>
    <a:clrScheme name="Office">
      <a:dk1>
        <a:srgbClr val="000000"/>
      </a:dk1>
      <a:lt1>
        <a:srgbClr val="FFFD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Master1-Layout4-twoObj-Inhoud-van-twee">
  <a:themeElements>
    <a:clrScheme name="Office">
      <a:dk1>
        <a:srgbClr val="000000"/>
      </a:dk1>
      <a:lt1>
        <a:srgbClr val="FFFD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Master1-Layout2-obj-Titel-en-object">
  <a:themeElements>
    <a:clrScheme name="Office">
      <a:dk1>
        <a:srgbClr val="000000"/>
      </a:dk1>
      <a:lt1>
        <a:srgbClr val="FFFD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