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Infectious Disease Tracking with AWS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(</a:t>
            </a:r>
            <a:r>
              <a:rPr i="1" lang="en"/>
              <a:t>Near</a:t>
            </a:r>
            <a:r>
              <a:rPr lang="en"/>
              <a:t>) Real-Time Analysis of Streaming Twitter Data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By Jonathan Hourany</a:t>
            </a:r>
          </a:p>
        </p:txBody>
      </p:sp>
      <p:pic>
        <p:nvPicPr>
          <p:cNvPr descr="2000px-Biohazard_symbol.svg.png" id="74" name="Shape 74"/>
          <p:cNvPicPr preferRelativeResize="0"/>
          <p:nvPr/>
        </p:nvPicPr>
        <p:blipFill rotWithShape="1">
          <a:blip r:embed="rId3">
            <a:alphaModFix/>
          </a:blip>
          <a:srcRect b="0" l="44854" r="0" t="0"/>
          <a:stretch/>
        </p:blipFill>
        <p:spPr>
          <a:xfrm>
            <a:off x="0" y="404525"/>
            <a:ext cx="2390275" cy="433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1625"/>
            <a:ext cx="91440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ws-pipeline - New Page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75" y="210623"/>
            <a:ext cx="9144000" cy="472225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/>
          <p:nvPr/>
        </p:nvSpPr>
        <p:spPr>
          <a:xfrm>
            <a:off x="4600450" y="475975"/>
            <a:ext cx="2746500" cy="4281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7815100" y="1328850"/>
            <a:ext cx="1296900" cy="2485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0" name="Shape 140"/>
          <p:cNvCxnSpPr/>
          <p:nvPr/>
        </p:nvCxnSpPr>
        <p:spPr>
          <a:xfrm flipH="1" rot="10800000">
            <a:off x="7746225" y="1786850"/>
            <a:ext cx="1476900" cy="14769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llness_map.png"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394"/>
            <a:ext cx="9143998" cy="4994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v2.0</a:t>
            </a:r>
          </a:p>
        </p:txBody>
      </p:sp>
      <p:sp>
        <p:nvSpPr>
          <p:cNvPr id="153" name="Shape 153"/>
          <p:cNvSpPr txBox="1"/>
          <p:nvPr>
            <p:ph idx="1" type="subTitle"/>
          </p:nvPr>
        </p:nvSpPr>
        <p:spPr>
          <a:xfrm>
            <a:off x="2371716" y="221940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Spark Clusters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Dynamic Mapping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pic>
        <p:nvPicPr>
          <p:cNvPr descr="Seismic Waves" id="80" name="Shape 80" title="The USGS operates a really neat email/SMS earthquake notification service (earthquake.usgs.gov/ens/) that allows fine-grained control of notifications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75" y="1701625"/>
            <a:ext cx="8238649" cy="2415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ismic Waves" id="81" name="Shape 81" title="The USGS operates a really neat email/SMS earthquake notification service (earthquake.usgs.gov/ens/) that allows fine-grained control of notifications.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452675" y="1701625"/>
            <a:ext cx="8238649" cy="24159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1081050" y="2251950"/>
            <a:ext cx="6981900" cy="63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chemeClr val="lt1"/>
                </a:solidFill>
              </a:rPr>
              <a:t>Can we do that same for infectious diseases?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ws-pipeline - New Page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75" y="210623"/>
            <a:ext cx="9144000" cy="472225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/>
          <p:nvPr/>
        </p:nvSpPr>
        <p:spPr>
          <a:xfrm>
            <a:off x="55075" y="1328850"/>
            <a:ext cx="1356600" cy="2485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5200"/>
              <a:t>Twitter data is a </a:t>
            </a:r>
            <a:r>
              <a:rPr b="1" lang="en" sz="5800"/>
              <a:t>f*@#%ing </a:t>
            </a:r>
            <a:r>
              <a:rPr b="1" lang="en" sz="5200"/>
              <a:t>mess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10175" y="736750"/>
            <a:ext cx="4317000" cy="39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JSON Object is variable in shape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Many fields, no </a:t>
            </a:r>
            <a:r>
              <a:rPr lang="en" sz="3000"/>
              <a:t>explanation</a:t>
            </a:r>
            <a:r>
              <a:rPr lang="en" sz="30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Size disproportionate to Tweet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110175" y="599100"/>
            <a:ext cx="4317000" cy="39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Tracking has limited options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Can search by words or location, but not both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Can’t search by # alone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461325" y="550850"/>
            <a:ext cx="3966000" cy="4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/>
              <a:t>u'contributors': None,</a:t>
            </a:r>
            <a:br>
              <a:rPr lang="en" sz="1100"/>
            </a:br>
            <a:r>
              <a:rPr lang="en" sz="1100"/>
              <a:t> u'coordinates': None,</a:t>
            </a:r>
            <a:br>
              <a:rPr lang="en" sz="1100"/>
            </a:br>
            <a:r>
              <a:rPr lang="en" sz="1100"/>
              <a:t> u'created_at': u'Tue Jul 12 07:21:15 +0000 2016',</a:t>
            </a:r>
            <a:br>
              <a:rPr lang="en" sz="1100"/>
            </a:br>
            <a:r>
              <a:rPr lang="en" sz="1100"/>
              <a:t> u'entities': {u'hashtags': [{u'indices': [12, 21], u'text': u'TillNoon'},</a:t>
            </a:r>
            <a:br>
              <a:rPr lang="en" sz="1100"/>
            </a:br>
            <a:r>
              <a:rPr lang="en" sz="1100"/>
              <a:t>   {u'indices': [60, 72], u'text': u'DoctorsRoom'},</a:t>
            </a:r>
            <a:br>
              <a:rPr lang="en" sz="1100"/>
            </a:br>
            <a:r>
              <a:rPr lang="en" sz="1100"/>
              <a:t>   {u'indices': [84, 98], u'text': u'DoctorMhlongo'}],</a:t>
            </a:r>
            <a:br>
              <a:rPr lang="en" sz="1100"/>
            </a:br>
            <a:r>
              <a:rPr lang="en" sz="1100"/>
              <a:t>  u'symbols': [],</a:t>
            </a:r>
            <a:br>
              <a:rPr lang="en" sz="1100"/>
            </a:br>
            <a:r>
              <a:rPr lang="en" sz="1100"/>
              <a:t>  u'urls': [],</a:t>
            </a:r>
            <a:br>
              <a:rPr lang="en" sz="1100"/>
            </a:br>
            <a:r>
              <a:rPr lang="en" sz="1100"/>
              <a:t>  u'user_mentions': [{u'id': 847073700,</a:t>
            </a:r>
            <a:br>
              <a:rPr lang="en" sz="1100"/>
            </a:br>
            <a:r>
              <a:rPr lang="en" sz="1100"/>
              <a:t>    u'id_str': u'847073700',</a:t>
            </a:r>
            <a:br>
              <a:rPr lang="en" sz="1100"/>
            </a:br>
            <a:r>
              <a:rPr lang="en" sz="1100"/>
              <a:t>    u'indices': [3, 10],</a:t>
            </a:r>
            <a:br>
              <a:rPr lang="en" sz="1100"/>
            </a:br>
            <a:r>
              <a:rPr lang="en" sz="1100"/>
              <a:t>    u'name': u'Vuma FM',</a:t>
            </a:r>
            <a:br>
              <a:rPr lang="en" sz="1100"/>
            </a:br>
            <a:r>
              <a:rPr lang="en" sz="1100"/>
              <a:t>    u'screen_name': u'VumaFM'},</a:t>
            </a:r>
            <a:br>
              <a:rPr lang="en" sz="1100"/>
            </a:br>
            <a:r>
              <a:rPr lang="en" sz="1100"/>
              <a:t>   {u'id': 98630335,</a:t>
            </a:r>
            <a:br>
              <a:rPr lang="en" sz="1100"/>
            </a:br>
            <a:r>
              <a:rPr lang="en" sz="1100"/>
              <a:t>    u'id_str': u'98630335',</a:t>
            </a:r>
            <a:br>
              <a:rPr lang="en" sz="1100"/>
            </a:br>
            <a:r>
              <a:rPr lang="en" sz="1100"/>
              <a:t>    u'indices': [27, 41],</a:t>
            </a:r>
            <a:br>
              <a:rPr lang="en" sz="1100"/>
            </a:br>
            <a:r>
              <a:rPr lang="en" sz="1100"/>
              <a:t>    u'name': u'Vanessa Marawa',</a:t>
            </a:r>
            <a:br>
              <a:rPr lang="en" sz="1100"/>
            </a:br>
            <a:r>
              <a:rPr lang="en" sz="1100"/>
              <a:t>    u'screen_name': u'VanessaMarawa'}]},</a:t>
            </a:r>
            <a:br>
              <a:rPr lang="en" sz="1100"/>
            </a:br>
            <a:r>
              <a:rPr lang="en" sz="1100"/>
              <a:t> u'favorite_count': 0,</a:t>
            </a:r>
            <a:br>
              <a:rPr lang="en" sz="1100"/>
            </a:br>
            <a:r>
              <a:rPr lang="en" sz="1100"/>
              <a:t> u'favorited': False,</a:t>
            </a:r>
            <a:br>
              <a:rPr lang="en" sz="1100"/>
            </a:br>
            <a:r>
              <a:rPr lang="en" sz="1100"/>
              <a:t> u'filter_level': u'low',</a:t>
            </a:r>
            <a:br>
              <a:rPr lang="en" sz="1100"/>
            </a:br>
            <a:r>
              <a:rPr lang="en" sz="1100"/>
              <a:t> 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3904100" y="557725"/>
            <a:ext cx="3966000" cy="40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2"/>
                </a:solidFill>
              </a:rPr>
              <a:t>  u'created_at': u'Tue Jul 12 07:20:11 +0000 2016',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  u'entities': {u'hashtags': [{u'indices': [0, 9], u'text': u'TillNoon'},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    {u'indices': [48, 60], u'text': u'DoctorsRoom'},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    {u'indices': [72, 86], u'text': u'DoctorMhlongo'}],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   u'symbols': [],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   u'urls': [],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   u'user_mentions': [{u'id': 98630335,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     u'id_str': u'98630335',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     u'indices': [15, 29],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     u'name': u'Vanessa Marawa',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     u'screen_name': u'VanessaMarawa'}]},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  u'favorite_count': 1,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  u'favorited': False,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  u'filter_level': u'low',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  u'geo': None,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  u'id': 752764478152970240,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  u'id_str': u'752764478152970240',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    u'user': {u'contributors_enabled': False,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   u'created_at': u'Wed Sep 26 09:25:58 +0000 2012',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   u'default_profile': False,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   u'default_profile_image': False,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   u'description': u'Welcome to Vuma 103 FM - KZN Be Inspi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ws-pipeline - New Page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75" y="210623"/>
            <a:ext cx="9144000" cy="472225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/>
          <p:nvPr/>
        </p:nvSpPr>
        <p:spPr>
          <a:xfrm>
            <a:off x="55075" y="1328850"/>
            <a:ext cx="1356600" cy="2485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1377100" y="1328850"/>
            <a:ext cx="1638900" cy="2485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Message Queue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Streams Directly to S3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Every 5 minutes or 5 MB</a:t>
            </a:r>
          </a:p>
        </p:txBody>
      </p:sp>
      <p:pic>
        <p:nvPicPr>
          <p:cNvPr descr="kinesis.pn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375" y="114300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ws-pipeline - New Page"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75" y="210623"/>
            <a:ext cx="9144000" cy="472225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/>
          <p:nvPr/>
        </p:nvSpPr>
        <p:spPr>
          <a:xfrm>
            <a:off x="4600450" y="475975"/>
            <a:ext cx="2746500" cy="4281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1377100" y="1328850"/>
            <a:ext cx="1638900" cy="2485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Cron job pull from S3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PySpark!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Extremely fast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Unprecedented network bandwidth</a:t>
            </a:r>
          </a:p>
        </p:txBody>
      </p:sp>
      <p:pic>
        <p:nvPicPr>
          <p:cNvPr descr="pict--amazon-ec2-aws-simple-icons-v2.0-vector-stencils-library" id="127" name="Shape 127"/>
          <p:cNvPicPr preferRelativeResize="0"/>
          <p:nvPr/>
        </p:nvPicPr>
        <p:blipFill rotWithShape="1">
          <a:blip r:embed="rId3">
            <a:alphaModFix/>
          </a:blip>
          <a:srcRect b="36008" l="35151" r="34255" t="29853"/>
          <a:stretch/>
        </p:blipFill>
        <p:spPr>
          <a:xfrm>
            <a:off x="936425" y="1125774"/>
            <a:ext cx="2313550" cy="289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