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gQgRXpYMjtX76hUB77OWO73d4V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-17462" y="2209800"/>
            <a:ext cx="91440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8000"/>
              <a:buFont typeface="Traditional Arabic"/>
              <a:buNone/>
            </a:pPr>
            <a:r>
              <a:rPr b="1" i="0" lang="en-US" sz="80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إهتفي يا كل الأرض إهتفي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0" y="4343400"/>
            <a:ext cx="91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raditional Arabic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29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/>
        </p:nvSpPr>
        <p:spPr>
          <a:xfrm>
            <a:off x="0" y="436562"/>
            <a:ext cx="9144000" cy="586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القرار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إهتِفي يا كُلَّ الأرضِ إهتِفي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إهتِفي لِلرَّبِّ دوماً إهتِفي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( إهتِفي يا كُلَّ الأرضِ )2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إهتِفـــــــــــي</a:t>
            </a:r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7391400" y="436562"/>
            <a:ext cx="1581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raditional Arabic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29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0" y="436562"/>
            <a:ext cx="9144000" cy="586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القرار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إهتِفي يا كُلَّ الأرضِ إهتِفي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إهتِفي لِلرَّبِّ دوماً إهتِفي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( إهتِفي يا كُلَّ الأرضِ )2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إهتِفـــــــــــي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7391400" y="436562"/>
            <a:ext cx="1581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raditional Arabic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29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0" y="0"/>
            <a:ext cx="91440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1</a:t>
            </a:r>
            <a:endParaRPr sz="11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رَنِّموا بِمَجدِ الرَّبِّ لاسمِهِ</a:t>
            </a:r>
            <a:endParaRPr sz="11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سَمِّعوا في الكَونِ صوتَ سُبحِهِ</a:t>
            </a:r>
            <a:endParaRPr sz="11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( إهتِفوا يا شعبَهُ </a:t>
            </a:r>
            <a:endParaRPr sz="11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ولنُفَــرِّح قلبَهُ )2</a:t>
            </a:r>
            <a:endParaRPr sz="11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واهتِفي يا كُلَّ الأرضِ إهتفي </a:t>
            </a:r>
            <a:endParaRPr sz="110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0" y="436562"/>
            <a:ext cx="9144000" cy="586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القرار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إهتِفي يا كُلَّ الأرضِ إهتِفي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إهتِفي لِلرَّبِّ دوماً إهتِفي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( إهتِفي يا كُلَّ الأرضِ )2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إهتِفـــــــــــي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7391400" y="436562"/>
            <a:ext cx="1581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raditional Arabic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29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0" y="-76200"/>
            <a:ext cx="9144000" cy="6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3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2</a:t>
            </a:r>
            <a:endParaRPr sz="12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3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أنظُروا ما أرهَبَ افعالَهُ</a:t>
            </a:r>
            <a:endParaRPr sz="12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3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واسمَعوا ما أعذَبَ اقوالَهُ</a:t>
            </a:r>
            <a:endParaRPr sz="12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3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( إهتِفوا غَنّــوا لَهُ</a:t>
            </a:r>
            <a:endParaRPr sz="12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3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عَظِّــموا أعمالَهُ)2</a:t>
            </a:r>
            <a:endParaRPr sz="12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3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واهتفي يا كُلَّ الأرضِ إهتفي </a:t>
            </a:r>
            <a:endParaRPr sz="120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0" y="436562"/>
            <a:ext cx="9144000" cy="586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القرار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إهتِفي يا كُلَّ الأرضِ إهتِفي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إهتِفي لِلرَّبِّ دوماً إهتِفي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( إهتِفي يا كُلَّ الأرضِ )2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إهتِفـــــــــــي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7391400" y="436562"/>
            <a:ext cx="1581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raditional Arabic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29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0" y="76200"/>
            <a:ext cx="91440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3</a:t>
            </a:r>
            <a:endParaRPr sz="11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حُبُّهُ يَسبي القلوبَ والعقول </a:t>
            </a:r>
            <a:endParaRPr sz="11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مَجدُهُ لِلدَّهرِ يَبقى لا يَزول </a:t>
            </a:r>
            <a:endParaRPr sz="11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( فالهَجوا بِحُــبِّهِ </a:t>
            </a:r>
            <a:endParaRPr sz="11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وانشِــدوا لِمَجدِهِ )2</a:t>
            </a:r>
            <a:endParaRPr sz="11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2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واهتفي يا كُلَّ الأرضِ إهتفي </a:t>
            </a:r>
            <a:endParaRPr sz="110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/>
        </p:nvSpPr>
        <p:spPr>
          <a:xfrm>
            <a:off x="0" y="436562"/>
            <a:ext cx="9144000" cy="586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القرار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إهتِفي يا كُلَّ الأرضِ إهتِفي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إهتِفي لِلرَّبِّ دوماً إهتِفي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( إهتِفي يا كُلَّ الأرضِ )2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5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إهتِفـــــــــــي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7391400" y="436562"/>
            <a:ext cx="15811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raditional Arabic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29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0" y="76200"/>
            <a:ext cx="91440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1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4</a:t>
            </a:r>
            <a:endParaRPr sz="10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1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حَرَّرَ الأنامَ مِن أسرِ الرَّجيم </a:t>
            </a:r>
            <a:endParaRPr sz="10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1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أنقَذَ النُّفوسَ من مَوتِ الجحيم </a:t>
            </a:r>
            <a:endParaRPr sz="10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1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( كُلُّ ذَرَّةٍ تَصيــح</a:t>
            </a:r>
            <a:endParaRPr sz="10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1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إنَّنــي مُلـكُ المسيح )2</a:t>
            </a:r>
            <a:endParaRPr sz="1000"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7500"/>
              <a:buFont typeface="Traditional Arabic"/>
              <a:buNone/>
            </a:pPr>
            <a:r>
              <a:rPr b="1" i="0" lang="en-US" sz="7100" u="none" cap="none" strike="noStrike">
                <a:solidFill>
                  <a:srgbClr val="FFFF66"/>
                </a:solidFill>
                <a:latin typeface="Traditional Arabic"/>
                <a:ea typeface="Traditional Arabic"/>
                <a:cs typeface="Traditional Arabic"/>
                <a:sym typeface="Traditional Arabic"/>
              </a:rPr>
              <a:t>فاهتِفي يا كُلَّ الأرضِ إهتِفي </a:t>
            </a:r>
            <a:endParaRPr sz="100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2006-11-14T08:13:42Z</dcterms:created>
  <dc:creator>User</dc:creator>
</cp:coreProperties>
</file>