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Devaux" userId="e6bcb7461c737c24" providerId="LiveId" clId="{30E27CBC-32DF-416C-A8B8-2EB07932B687}"/>
    <pc:docChg chg="custSel mod addSld modSld addMainMaster delMainMaster">
      <pc:chgData name="Jonathan Devaux" userId="e6bcb7461c737c24" providerId="LiveId" clId="{30E27CBC-32DF-416C-A8B8-2EB07932B687}" dt="2020-10-15T17:29:46.760" v="161" actId="14100"/>
      <pc:docMkLst>
        <pc:docMk/>
      </pc:docMkLst>
      <pc:sldChg chg="addSp modSp mod setBg modClrScheme chgLayout">
        <pc:chgData name="Jonathan Devaux" userId="e6bcb7461c737c24" providerId="LiveId" clId="{30E27CBC-32DF-416C-A8B8-2EB07932B687}" dt="2020-10-15T17:27:37.714" v="0" actId="26606"/>
        <pc:sldMkLst>
          <pc:docMk/>
          <pc:sldMk cId="3026261558" sldId="256"/>
        </pc:sldMkLst>
        <pc:spChg chg="mod">
          <ac:chgData name="Jonathan Devaux" userId="e6bcb7461c737c24" providerId="LiveId" clId="{30E27CBC-32DF-416C-A8B8-2EB07932B687}" dt="2020-10-15T17:27:37.714" v="0" actId="26606"/>
          <ac:spMkLst>
            <pc:docMk/>
            <pc:sldMk cId="3026261558" sldId="256"/>
            <ac:spMk id="2" creationId="{768D0EB2-BEC0-4A05-8375-F1D91787A599}"/>
          </ac:spMkLst>
        </pc:spChg>
        <pc:spChg chg="mod">
          <ac:chgData name="Jonathan Devaux" userId="e6bcb7461c737c24" providerId="LiveId" clId="{30E27CBC-32DF-416C-A8B8-2EB07932B687}" dt="2020-10-15T17:27:37.714" v="0" actId="26606"/>
          <ac:spMkLst>
            <pc:docMk/>
            <pc:sldMk cId="3026261558" sldId="256"/>
            <ac:spMk id="3" creationId="{ED81E0EE-DB84-4D9F-A10D-EE68C8AEF1C3}"/>
          </ac:spMkLst>
        </pc:spChg>
        <pc:spChg chg="add">
          <ac:chgData name="Jonathan Devaux" userId="e6bcb7461c737c24" providerId="LiveId" clId="{30E27CBC-32DF-416C-A8B8-2EB07932B687}" dt="2020-10-15T17:27:37.714" v="0" actId="26606"/>
          <ac:spMkLst>
            <pc:docMk/>
            <pc:sldMk cId="3026261558" sldId="256"/>
            <ac:spMk id="9" creationId="{E91DC736-0EF8-4F87-9146-EBF1D2EE4D3D}"/>
          </ac:spMkLst>
        </pc:spChg>
        <pc:spChg chg="add">
          <ac:chgData name="Jonathan Devaux" userId="e6bcb7461c737c24" providerId="LiveId" clId="{30E27CBC-32DF-416C-A8B8-2EB07932B687}" dt="2020-10-15T17:27:37.714" v="0" actId="26606"/>
          <ac:spMkLst>
            <pc:docMk/>
            <pc:sldMk cId="3026261558" sldId="256"/>
            <ac:spMk id="11" creationId="{097CD68E-23E3-4007-8847-CD0944C4F7BE}"/>
          </ac:spMkLst>
        </pc:spChg>
        <pc:spChg chg="add">
          <ac:chgData name="Jonathan Devaux" userId="e6bcb7461c737c24" providerId="LiveId" clId="{30E27CBC-32DF-416C-A8B8-2EB07932B687}" dt="2020-10-15T17:27:37.714" v="0" actId="26606"/>
          <ac:spMkLst>
            <pc:docMk/>
            <pc:sldMk cId="3026261558" sldId="256"/>
            <ac:spMk id="13" creationId="{AF2F604E-43BE-4DC3-B983-E071523364F8}"/>
          </ac:spMkLst>
        </pc:spChg>
        <pc:spChg chg="add">
          <ac:chgData name="Jonathan Devaux" userId="e6bcb7461c737c24" providerId="LiveId" clId="{30E27CBC-32DF-416C-A8B8-2EB07932B687}" dt="2020-10-15T17:27:37.714" v="0" actId="26606"/>
          <ac:spMkLst>
            <pc:docMk/>
            <pc:sldMk cId="3026261558" sldId="256"/>
            <ac:spMk id="15" creationId="{08C9B587-E65E-4B52-B37C-ABEBB6E87928}"/>
          </ac:spMkLst>
        </pc:spChg>
        <pc:picChg chg="add">
          <ac:chgData name="Jonathan Devaux" userId="e6bcb7461c737c24" providerId="LiveId" clId="{30E27CBC-32DF-416C-A8B8-2EB07932B687}" dt="2020-10-15T17:27:37.714" v="0" actId="26606"/>
          <ac:picMkLst>
            <pc:docMk/>
            <pc:sldMk cId="3026261558" sldId="256"/>
            <ac:picMk id="4" creationId="{A321B1E3-9D41-4C3E-B81A-065DD445366E}"/>
          </ac:picMkLst>
        </pc:picChg>
      </pc:sldChg>
      <pc:sldChg chg="modSp new mod">
        <pc:chgData name="Jonathan Devaux" userId="e6bcb7461c737c24" providerId="LiveId" clId="{30E27CBC-32DF-416C-A8B8-2EB07932B687}" dt="2020-10-15T17:29:46.760" v="161" actId="14100"/>
        <pc:sldMkLst>
          <pc:docMk/>
          <pc:sldMk cId="3325855671" sldId="257"/>
        </pc:sldMkLst>
        <pc:spChg chg="mod">
          <ac:chgData name="Jonathan Devaux" userId="e6bcb7461c737c24" providerId="LiveId" clId="{30E27CBC-32DF-416C-A8B8-2EB07932B687}" dt="2020-10-15T17:28:25.808" v="27" actId="1076"/>
          <ac:spMkLst>
            <pc:docMk/>
            <pc:sldMk cId="3325855671" sldId="257"/>
            <ac:spMk id="2" creationId="{07DEB6B0-70BD-49A3-9818-BCEB8A9A16F9}"/>
          </ac:spMkLst>
        </pc:spChg>
        <pc:spChg chg="mod">
          <ac:chgData name="Jonathan Devaux" userId="e6bcb7461c737c24" providerId="LiveId" clId="{30E27CBC-32DF-416C-A8B8-2EB07932B687}" dt="2020-10-15T17:29:46.760" v="161" actId="14100"/>
          <ac:spMkLst>
            <pc:docMk/>
            <pc:sldMk cId="3325855671" sldId="257"/>
            <ac:spMk id="3" creationId="{663373C4-1CCC-4764-B82A-2C6C1057ECE4}"/>
          </ac:spMkLst>
        </pc:spChg>
      </pc:sldChg>
      <pc:sldMasterChg chg="del delSldLayout">
        <pc:chgData name="Jonathan Devaux" userId="e6bcb7461c737c24" providerId="LiveId" clId="{30E27CBC-32DF-416C-A8B8-2EB07932B687}" dt="2020-10-15T17:27:37.714" v="0" actId="26606"/>
        <pc:sldMasterMkLst>
          <pc:docMk/>
          <pc:sldMasterMk cId="2551036336" sldId="2147483648"/>
        </pc:sldMasterMkLst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3961885117" sldId="2147483649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1248454166" sldId="2147483650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4250578479" sldId="2147483651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3938306987" sldId="2147483652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1568610898" sldId="2147483653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2713356397" sldId="2147483654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114597281" sldId="2147483655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3635186386" sldId="2147483656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2868795394" sldId="2147483657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4078183997" sldId="2147483658"/>
          </pc:sldLayoutMkLst>
        </pc:sldLayoutChg>
        <pc:sldLayoutChg chg="del">
          <pc:chgData name="Jonathan Devaux" userId="e6bcb7461c737c24" providerId="LiveId" clId="{30E27CBC-32DF-416C-A8B8-2EB07932B687}" dt="2020-10-15T17:27:37.714" v="0" actId="26606"/>
          <pc:sldLayoutMkLst>
            <pc:docMk/>
            <pc:sldMasterMk cId="2551036336" sldId="2147483648"/>
            <pc:sldLayoutMk cId="1035124923" sldId="2147483659"/>
          </pc:sldLayoutMkLst>
        </pc:sldLayoutChg>
      </pc:sldMasterChg>
      <pc:sldMasterChg chg="add addSldLayout">
        <pc:chgData name="Jonathan Devaux" userId="e6bcb7461c737c24" providerId="LiveId" clId="{30E27CBC-32DF-416C-A8B8-2EB07932B687}" dt="2020-10-15T17:27:37.714" v="0" actId="26606"/>
        <pc:sldMasterMkLst>
          <pc:docMk/>
          <pc:sldMasterMk cId="2814080986" sldId="2147483660"/>
        </pc:sldMasterMkLst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411399080" sldId="2147483661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701619856" sldId="2147483662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2329087268" sldId="2147483663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1042280967" sldId="2147483664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3012074703" sldId="2147483665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1037694272" sldId="2147483666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3633013587" sldId="2147483667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1462372116" sldId="2147483668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2493927456" sldId="2147483669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3081551731" sldId="2147483670"/>
          </pc:sldLayoutMkLst>
        </pc:sldLayoutChg>
        <pc:sldLayoutChg chg="add">
          <pc:chgData name="Jonathan Devaux" userId="e6bcb7461c737c24" providerId="LiveId" clId="{30E27CBC-32DF-416C-A8B8-2EB07932B687}" dt="2020-10-15T17:27:37.714" v="0" actId="26606"/>
          <pc:sldLayoutMkLst>
            <pc:docMk/>
            <pc:sldMasterMk cId="2814080986" sldId="2147483660"/>
            <pc:sldLayoutMk cId="201222325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9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8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1B1E3-9D41-4C3E-B81A-065DD4453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r="338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D0EB2-BEC0-4A05-8375-F1D91787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CE301 – Countering 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1E0EE-DB84-4D9F-A10D-EE68C8AE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/>
              <a:t>Jonathan Devaux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2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B6B0-70BD-49A3-9818-BCEB8A9A1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849506"/>
            <a:ext cx="11435415" cy="1139094"/>
          </a:xfrm>
        </p:spPr>
        <p:txBody>
          <a:bodyPr>
            <a:normAutofit fontScale="90000"/>
          </a:bodyPr>
          <a:lstStyle/>
          <a:p>
            <a:r>
              <a:rPr lang="en-GB" dirty="0"/>
              <a:t>Challenge week 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373C4-1CCC-4764-B82A-2C6C1057E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263806"/>
            <a:ext cx="11036808" cy="22194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Complete research on early warning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Make a start on the 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Upload to both CSEE Jira &amp; Gitlab</a:t>
            </a:r>
          </a:p>
        </p:txBody>
      </p:sp>
    </p:spTree>
    <p:extLst>
      <p:ext uri="{BB962C8B-B14F-4D97-AF65-F5344CB8AC3E}">
        <p14:creationId xmlns:p14="http://schemas.microsoft.com/office/powerpoint/2010/main" val="33258556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09B75"/>
      </a:accent1>
      <a:accent2>
        <a:srgbClr val="CA928C"/>
      </a:accent2>
      <a:accent3>
        <a:srgbClr val="A6A375"/>
      </a:accent3>
      <a:accent4>
        <a:srgbClr val="7884C1"/>
      </a:accent4>
      <a:accent5>
        <a:srgbClr val="9F90CC"/>
      </a:accent5>
      <a:accent6>
        <a:srgbClr val="A978C1"/>
      </a:accent6>
      <a:hlink>
        <a:srgbClr val="6084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CE301 – Countering Drones</vt:lpstr>
      <vt:lpstr>Challenge week 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CE301 – Countering Drones</dc:title>
  <dc:creator>Jonathan Devaux</dc:creator>
  <cp:lastModifiedBy>Jonathan Devaux</cp:lastModifiedBy>
  <cp:revision>1</cp:revision>
  <dcterms:created xsi:type="dcterms:W3CDTF">2020-10-15T17:27:37Z</dcterms:created>
  <dcterms:modified xsi:type="dcterms:W3CDTF">2020-10-15T17:29:53Z</dcterms:modified>
</cp:coreProperties>
</file>