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6" r:id="rId7"/>
    <p:sldId id="267" r:id="rId8"/>
    <p:sldId id="259" r:id="rId9"/>
    <p:sldId id="260" r:id="rId10"/>
    <p:sldId id="261"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27CBC-32DF-416C-A8B8-2EB07932B687}" v="18" dt="2020-10-15T22:39:39.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Devaux" userId="e6bcb7461c737c24" providerId="LiveId" clId="{30E27CBC-32DF-416C-A8B8-2EB07932B687}"/>
    <pc:docChg chg="undo custSel mod addSld delSld modSld sldOrd addMainMaster delMainMaster">
      <pc:chgData name="Jonathan Devaux" userId="e6bcb7461c737c24" providerId="LiveId" clId="{30E27CBC-32DF-416C-A8B8-2EB07932B687}" dt="2020-10-15T22:43:28.967" v="1247" actId="20577"/>
      <pc:docMkLst>
        <pc:docMk/>
      </pc:docMkLst>
      <pc:sldChg chg="addSp modSp mod setBg modClrScheme chgLayout">
        <pc:chgData name="Jonathan Devaux" userId="e6bcb7461c737c24" providerId="LiveId" clId="{30E27CBC-32DF-416C-A8B8-2EB07932B687}" dt="2020-10-15T17:27:37.714" v="0" actId="26606"/>
        <pc:sldMkLst>
          <pc:docMk/>
          <pc:sldMk cId="3026261558" sldId="256"/>
        </pc:sldMkLst>
        <pc:spChg chg="mod">
          <ac:chgData name="Jonathan Devaux" userId="e6bcb7461c737c24" providerId="LiveId" clId="{30E27CBC-32DF-416C-A8B8-2EB07932B687}" dt="2020-10-15T17:27:37.714" v="0" actId="26606"/>
          <ac:spMkLst>
            <pc:docMk/>
            <pc:sldMk cId="3026261558" sldId="256"/>
            <ac:spMk id="2" creationId="{768D0EB2-BEC0-4A05-8375-F1D91787A599}"/>
          </ac:spMkLst>
        </pc:spChg>
        <pc:spChg chg="mod">
          <ac:chgData name="Jonathan Devaux" userId="e6bcb7461c737c24" providerId="LiveId" clId="{30E27CBC-32DF-416C-A8B8-2EB07932B687}" dt="2020-10-15T17:27:37.714" v="0" actId="26606"/>
          <ac:spMkLst>
            <pc:docMk/>
            <pc:sldMk cId="3026261558" sldId="256"/>
            <ac:spMk id="3" creationId="{ED81E0EE-DB84-4D9F-A10D-EE68C8AEF1C3}"/>
          </ac:spMkLst>
        </pc:spChg>
        <pc:spChg chg="add">
          <ac:chgData name="Jonathan Devaux" userId="e6bcb7461c737c24" providerId="LiveId" clId="{30E27CBC-32DF-416C-A8B8-2EB07932B687}" dt="2020-10-15T17:27:37.714" v="0" actId="26606"/>
          <ac:spMkLst>
            <pc:docMk/>
            <pc:sldMk cId="3026261558" sldId="256"/>
            <ac:spMk id="9" creationId="{E91DC736-0EF8-4F87-9146-EBF1D2EE4D3D}"/>
          </ac:spMkLst>
        </pc:spChg>
        <pc:spChg chg="add">
          <ac:chgData name="Jonathan Devaux" userId="e6bcb7461c737c24" providerId="LiveId" clId="{30E27CBC-32DF-416C-A8B8-2EB07932B687}" dt="2020-10-15T17:27:37.714" v="0" actId="26606"/>
          <ac:spMkLst>
            <pc:docMk/>
            <pc:sldMk cId="3026261558" sldId="256"/>
            <ac:spMk id="11" creationId="{097CD68E-23E3-4007-8847-CD0944C4F7BE}"/>
          </ac:spMkLst>
        </pc:spChg>
        <pc:spChg chg="add">
          <ac:chgData name="Jonathan Devaux" userId="e6bcb7461c737c24" providerId="LiveId" clId="{30E27CBC-32DF-416C-A8B8-2EB07932B687}" dt="2020-10-15T17:27:37.714" v="0" actId="26606"/>
          <ac:spMkLst>
            <pc:docMk/>
            <pc:sldMk cId="3026261558" sldId="256"/>
            <ac:spMk id="13" creationId="{AF2F604E-43BE-4DC3-B983-E071523364F8}"/>
          </ac:spMkLst>
        </pc:spChg>
        <pc:spChg chg="add">
          <ac:chgData name="Jonathan Devaux" userId="e6bcb7461c737c24" providerId="LiveId" clId="{30E27CBC-32DF-416C-A8B8-2EB07932B687}" dt="2020-10-15T17:27:37.714" v="0" actId="26606"/>
          <ac:spMkLst>
            <pc:docMk/>
            <pc:sldMk cId="3026261558" sldId="256"/>
            <ac:spMk id="15" creationId="{08C9B587-E65E-4B52-B37C-ABEBB6E87928}"/>
          </ac:spMkLst>
        </pc:spChg>
        <pc:picChg chg="add">
          <ac:chgData name="Jonathan Devaux" userId="e6bcb7461c737c24" providerId="LiveId" clId="{30E27CBC-32DF-416C-A8B8-2EB07932B687}" dt="2020-10-15T17:27:37.714" v="0" actId="26606"/>
          <ac:picMkLst>
            <pc:docMk/>
            <pc:sldMk cId="3026261558" sldId="256"/>
            <ac:picMk id="4" creationId="{A321B1E3-9D41-4C3E-B81A-065DD445366E}"/>
          </ac:picMkLst>
        </pc:picChg>
      </pc:sldChg>
      <pc:sldChg chg="modSp new mod">
        <pc:chgData name="Jonathan Devaux" userId="e6bcb7461c737c24" providerId="LiveId" clId="{30E27CBC-32DF-416C-A8B8-2EB07932B687}" dt="2020-10-15T22:41:52.996" v="983" actId="1076"/>
        <pc:sldMkLst>
          <pc:docMk/>
          <pc:sldMk cId="3325855671" sldId="257"/>
        </pc:sldMkLst>
        <pc:spChg chg="mod">
          <ac:chgData name="Jonathan Devaux" userId="e6bcb7461c737c24" providerId="LiveId" clId="{30E27CBC-32DF-416C-A8B8-2EB07932B687}" dt="2020-10-15T17:28:25.808" v="27" actId="1076"/>
          <ac:spMkLst>
            <pc:docMk/>
            <pc:sldMk cId="3325855671" sldId="257"/>
            <ac:spMk id="2" creationId="{07DEB6B0-70BD-49A3-9818-BCEB8A9A16F9}"/>
          </ac:spMkLst>
        </pc:spChg>
        <pc:spChg chg="mod">
          <ac:chgData name="Jonathan Devaux" userId="e6bcb7461c737c24" providerId="LiveId" clId="{30E27CBC-32DF-416C-A8B8-2EB07932B687}" dt="2020-10-15T22:41:52.996" v="983" actId="1076"/>
          <ac:spMkLst>
            <pc:docMk/>
            <pc:sldMk cId="3325855671" sldId="257"/>
            <ac:spMk id="3" creationId="{663373C4-1CCC-4764-B82A-2C6C1057ECE4}"/>
          </ac:spMkLst>
        </pc:spChg>
      </pc:sldChg>
      <pc:sldChg chg="new del">
        <pc:chgData name="Jonathan Devaux" userId="e6bcb7461c737c24" providerId="LiveId" clId="{30E27CBC-32DF-416C-A8B8-2EB07932B687}" dt="2020-10-15T18:16:05.608" v="232" actId="47"/>
        <pc:sldMkLst>
          <pc:docMk/>
          <pc:sldMk cId="1743067712" sldId="258"/>
        </pc:sldMkLst>
      </pc:sldChg>
      <pc:sldChg chg="modSp new mod">
        <pc:chgData name="Jonathan Devaux" userId="e6bcb7461c737c24" providerId="LiveId" clId="{30E27CBC-32DF-416C-A8B8-2EB07932B687}" dt="2020-10-15T22:33:12.513" v="793" actId="27636"/>
        <pc:sldMkLst>
          <pc:docMk/>
          <pc:sldMk cId="2500826057" sldId="259"/>
        </pc:sldMkLst>
        <pc:spChg chg="mod">
          <ac:chgData name="Jonathan Devaux" userId="e6bcb7461c737c24" providerId="LiveId" clId="{30E27CBC-32DF-416C-A8B8-2EB07932B687}" dt="2020-10-15T18:16:14.592" v="252" actId="20577"/>
          <ac:spMkLst>
            <pc:docMk/>
            <pc:sldMk cId="2500826057" sldId="259"/>
            <ac:spMk id="2" creationId="{A2A4123F-D174-4A68-B86B-3188058758C0}"/>
          </ac:spMkLst>
        </pc:spChg>
        <pc:spChg chg="mod">
          <ac:chgData name="Jonathan Devaux" userId="e6bcb7461c737c24" providerId="LiveId" clId="{30E27CBC-32DF-416C-A8B8-2EB07932B687}" dt="2020-10-15T22:33:12.513" v="793" actId="27636"/>
          <ac:spMkLst>
            <pc:docMk/>
            <pc:sldMk cId="2500826057" sldId="259"/>
            <ac:spMk id="3" creationId="{5B74B8A3-2114-402A-9144-4F502776A1B0}"/>
          </ac:spMkLst>
        </pc:spChg>
      </pc:sldChg>
      <pc:sldChg chg="addSp delSp modSp new mod">
        <pc:chgData name="Jonathan Devaux" userId="e6bcb7461c737c24" providerId="LiveId" clId="{30E27CBC-32DF-416C-A8B8-2EB07932B687}" dt="2020-10-15T18:18:31.891" v="437" actId="114"/>
        <pc:sldMkLst>
          <pc:docMk/>
          <pc:sldMk cId="608588099" sldId="260"/>
        </pc:sldMkLst>
        <pc:spChg chg="mod">
          <ac:chgData name="Jonathan Devaux" userId="e6bcb7461c737c24" providerId="LiveId" clId="{30E27CBC-32DF-416C-A8B8-2EB07932B687}" dt="2020-10-15T18:16:41.872" v="264" actId="20577"/>
          <ac:spMkLst>
            <pc:docMk/>
            <pc:sldMk cId="608588099" sldId="260"/>
            <ac:spMk id="2" creationId="{F95086BE-500D-4654-86BC-3C95962AD1EE}"/>
          </ac:spMkLst>
        </pc:spChg>
        <pc:spChg chg="mod">
          <ac:chgData name="Jonathan Devaux" userId="e6bcb7461c737c24" providerId="LiveId" clId="{30E27CBC-32DF-416C-A8B8-2EB07932B687}" dt="2020-10-15T18:18:31.891" v="437" actId="114"/>
          <ac:spMkLst>
            <pc:docMk/>
            <pc:sldMk cId="608588099" sldId="260"/>
            <ac:spMk id="3" creationId="{7F9DBA84-5577-4B2B-BD6A-CCAC6E01D120}"/>
          </ac:spMkLst>
        </pc:spChg>
        <pc:spChg chg="add del">
          <ac:chgData name="Jonathan Devaux" userId="e6bcb7461c737c24" providerId="LiveId" clId="{30E27CBC-32DF-416C-A8B8-2EB07932B687}" dt="2020-10-15T18:16:32.150" v="255" actId="22"/>
          <ac:spMkLst>
            <pc:docMk/>
            <pc:sldMk cId="608588099" sldId="260"/>
            <ac:spMk id="5" creationId="{28A6A17E-F626-4BB5-9B34-E495ECA59F86}"/>
          </ac:spMkLst>
        </pc:spChg>
        <pc:spChg chg="add mod">
          <ac:chgData name="Jonathan Devaux" userId="e6bcb7461c737c24" providerId="LiveId" clId="{30E27CBC-32DF-416C-A8B8-2EB07932B687}" dt="2020-10-15T18:18:23.472" v="436" actId="1076"/>
          <ac:spMkLst>
            <pc:docMk/>
            <pc:sldMk cId="608588099" sldId="260"/>
            <ac:spMk id="6" creationId="{BC849AA4-D4A6-4D6B-A75D-F02170AC153F}"/>
          </ac:spMkLst>
        </pc:spChg>
      </pc:sldChg>
      <pc:sldChg chg="addSp modSp add mod">
        <pc:chgData name="Jonathan Devaux" userId="e6bcb7461c737c24" providerId="LiveId" clId="{30E27CBC-32DF-416C-A8B8-2EB07932B687}" dt="2020-10-15T22:39:39.964" v="956"/>
        <pc:sldMkLst>
          <pc:docMk/>
          <pc:sldMk cId="1328004916" sldId="261"/>
        </pc:sldMkLst>
        <pc:spChg chg="mod">
          <ac:chgData name="Jonathan Devaux" userId="e6bcb7461c737c24" providerId="LiveId" clId="{30E27CBC-32DF-416C-A8B8-2EB07932B687}" dt="2020-10-15T18:18:41.132" v="445" actId="20577"/>
          <ac:spMkLst>
            <pc:docMk/>
            <pc:sldMk cId="1328004916" sldId="261"/>
            <ac:spMk id="2" creationId="{F95086BE-500D-4654-86BC-3C95962AD1EE}"/>
          </ac:spMkLst>
        </pc:spChg>
        <pc:spChg chg="mod">
          <ac:chgData name="Jonathan Devaux" userId="e6bcb7461c737c24" providerId="LiveId" clId="{30E27CBC-32DF-416C-A8B8-2EB07932B687}" dt="2020-10-15T18:19:36.188" v="504" actId="14100"/>
          <ac:spMkLst>
            <pc:docMk/>
            <pc:sldMk cId="1328004916" sldId="261"/>
            <ac:spMk id="3" creationId="{7F9DBA84-5577-4B2B-BD6A-CCAC6E01D120}"/>
          </ac:spMkLst>
        </pc:spChg>
        <pc:spChg chg="add mod">
          <ac:chgData name="Jonathan Devaux" userId="e6bcb7461c737c24" providerId="LiveId" clId="{30E27CBC-32DF-416C-A8B8-2EB07932B687}" dt="2020-10-15T22:39:39.964" v="956"/>
          <ac:spMkLst>
            <pc:docMk/>
            <pc:sldMk cId="1328004916" sldId="261"/>
            <ac:spMk id="4" creationId="{589C2475-E598-44AF-80DE-493A09EB0AFC}"/>
          </ac:spMkLst>
        </pc:spChg>
      </pc:sldChg>
      <pc:sldChg chg="modSp new mod">
        <pc:chgData name="Jonathan Devaux" userId="e6bcb7461c737c24" providerId="LiveId" clId="{30E27CBC-32DF-416C-A8B8-2EB07932B687}" dt="2020-10-15T21:34:45.739" v="631" actId="20577"/>
        <pc:sldMkLst>
          <pc:docMk/>
          <pc:sldMk cId="1645095059" sldId="262"/>
        </pc:sldMkLst>
        <pc:spChg chg="mod">
          <ac:chgData name="Jonathan Devaux" userId="e6bcb7461c737c24" providerId="LiveId" clId="{30E27CBC-32DF-416C-A8B8-2EB07932B687}" dt="2020-10-15T21:32:42.778" v="589" actId="20577"/>
          <ac:spMkLst>
            <pc:docMk/>
            <pc:sldMk cId="1645095059" sldId="262"/>
            <ac:spMk id="2" creationId="{CED81226-F0F2-429D-9767-797A69ABD971}"/>
          </ac:spMkLst>
        </pc:spChg>
        <pc:spChg chg="mod">
          <ac:chgData name="Jonathan Devaux" userId="e6bcb7461c737c24" providerId="LiveId" clId="{30E27CBC-32DF-416C-A8B8-2EB07932B687}" dt="2020-10-15T21:34:45.739" v="631" actId="20577"/>
          <ac:spMkLst>
            <pc:docMk/>
            <pc:sldMk cId="1645095059" sldId="262"/>
            <ac:spMk id="3" creationId="{E7FEEB01-F560-4E89-9D02-4896BE8873FB}"/>
          </ac:spMkLst>
        </pc:spChg>
      </pc:sldChg>
      <pc:sldChg chg="new del">
        <pc:chgData name="Jonathan Devaux" userId="e6bcb7461c737c24" providerId="LiveId" clId="{30E27CBC-32DF-416C-A8B8-2EB07932B687}" dt="2020-10-15T21:35:33.669" v="633" actId="2696"/>
        <pc:sldMkLst>
          <pc:docMk/>
          <pc:sldMk cId="2060492095" sldId="263"/>
        </pc:sldMkLst>
      </pc:sldChg>
      <pc:sldChg chg="addSp delSp modSp new mod ord setBg">
        <pc:chgData name="Jonathan Devaux" userId="e6bcb7461c737c24" providerId="LiveId" clId="{30E27CBC-32DF-416C-A8B8-2EB07932B687}" dt="2020-10-15T22:17:24.534" v="705" actId="14100"/>
        <pc:sldMkLst>
          <pc:docMk/>
          <pc:sldMk cId="3055277719" sldId="263"/>
        </pc:sldMkLst>
        <pc:spChg chg="mod">
          <ac:chgData name="Jonathan Devaux" userId="e6bcb7461c737c24" providerId="LiveId" clId="{30E27CBC-32DF-416C-A8B8-2EB07932B687}" dt="2020-10-15T22:00:35.937" v="695" actId="26606"/>
          <ac:spMkLst>
            <pc:docMk/>
            <pc:sldMk cId="3055277719" sldId="263"/>
            <ac:spMk id="2" creationId="{3006665D-5666-455C-9400-EE9FAAA94730}"/>
          </ac:spMkLst>
        </pc:spChg>
        <pc:spChg chg="del">
          <ac:chgData name="Jonathan Devaux" userId="e6bcb7461c737c24" providerId="LiveId" clId="{30E27CBC-32DF-416C-A8B8-2EB07932B687}" dt="2020-10-15T22:00:23.828" v="693" actId="478"/>
          <ac:spMkLst>
            <pc:docMk/>
            <pc:sldMk cId="3055277719" sldId="263"/>
            <ac:spMk id="3" creationId="{5EAA0F3E-928E-48A7-89F5-E9BD62120314}"/>
          </ac:spMkLst>
        </pc:spChg>
        <pc:spChg chg="add mod">
          <ac:chgData name="Jonathan Devaux" userId="e6bcb7461c737c24" providerId="LiveId" clId="{30E27CBC-32DF-416C-A8B8-2EB07932B687}" dt="2020-10-15T22:16:52.023" v="701" actId="14100"/>
          <ac:spMkLst>
            <pc:docMk/>
            <pc:sldMk cId="3055277719" sldId="263"/>
            <ac:spMk id="5" creationId="{1C20DF50-4782-410C-8BD0-40AEC8A72B75}"/>
          </ac:spMkLst>
        </pc:spChg>
        <pc:spChg chg="add mod">
          <ac:chgData name="Jonathan Devaux" userId="e6bcb7461c737c24" providerId="LiveId" clId="{30E27CBC-32DF-416C-A8B8-2EB07932B687}" dt="2020-10-15T22:17:24.534" v="705" actId="14100"/>
          <ac:spMkLst>
            <pc:docMk/>
            <pc:sldMk cId="3055277719" sldId="263"/>
            <ac:spMk id="6" creationId="{938C8673-3445-40E7-B9F2-E37A02202850}"/>
          </ac:spMkLst>
        </pc:spChg>
        <pc:spChg chg="add">
          <ac:chgData name="Jonathan Devaux" userId="e6bcb7461c737c24" providerId="LiveId" clId="{30E27CBC-32DF-416C-A8B8-2EB07932B687}" dt="2020-10-15T22:00:35.937" v="695" actId="26606"/>
          <ac:spMkLst>
            <pc:docMk/>
            <pc:sldMk cId="3055277719" sldId="263"/>
            <ac:spMk id="70" creationId="{385E1BDC-A9B0-4A87-82E3-F3187F69A802}"/>
          </ac:spMkLst>
        </pc:spChg>
        <pc:spChg chg="add">
          <ac:chgData name="Jonathan Devaux" userId="e6bcb7461c737c24" providerId="LiveId" clId="{30E27CBC-32DF-416C-A8B8-2EB07932B687}" dt="2020-10-15T22:00:35.937" v="695" actId="26606"/>
          <ac:spMkLst>
            <pc:docMk/>
            <pc:sldMk cId="3055277719" sldId="263"/>
            <ac:spMk id="72" creationId="{0990C621-3B8B-4820-8328-D47EF7CE823C}"/>
          </ac:spMkLst>
        </pc:spChg>
        <pc:spChg chg="add">
          <ac:chgData name="Jonathan Devaux" userId="e6bcb7461c737c24" providerId="LiveId" clId="{30E27CBC-32DF-416C-A8B8-2EB07932B687}" dt="2020-10-15T22:00:35.937" v="695" actId="26606"/>
          <ac:spMkLst>
            <pc:docMk/>
            <pc:sldMk cId="3055277719" sldId="263"/>
            <ac:spMk id="74" creationId="{C1A2385B-1D2A-4E17-84FA-6CB7F0AAE473}"/>
          </ac:spMkLst>
        </pc:spChg>
        <pc:spChg chg="add">
          <ac:chgData name="Jonathan Devaux" userId="e6bcb7461c737c24" providerId="LiveId" clId="{30E27CBC-32DF-416C-A8B8-2EB07932B687}" dt="2020-10-15T22:00:35.937" v="695" actId="26606"/>
          <ac:spMkLst>
            <pc:docMk/>
            <pc:sldMk cId="3055277719" sldId="263"/>
            <ac:spMk id="76" creationId="{5E791F2F-79DB-4CC0-9FA1-001E3E91E8B7}"/>
          </ac:spMkLst>
        </pc:spChg>
        <pc:graphicFrameChg chg="add mod ord modGraphic">
          <ac:chgData name="Jonathan Devaux" userId="e6bcb7461c737c24" providerId="LiveId" clId="{30E27CBC-32DF-416C-A8B8-2EB07932B687}" dt="2020-10-15T22:17:09.920" v="703" actId="1076"/>
          <ac:graphicFrameMkLst>
            <pc:docMk/>
            <pc:sldMk cId="3055277719" sldId="263"/>
            <ac:graphicFrameMk id="4" creationId="{4635E6F0-698C-4F36-8D9F-FD0594990178}"/>
          </ac:graphicFrameMkLst>
        </pc:graphicFrameChg>
        <pc:picChg chg="add mod">
          <ac:chgData name="Jonathan Devaux" userId="e6bcb7461c737c24" providerId="LiveId" clId="{30E27CBC-32DF-416C-A8B8-2EB07932B687}" dt="2020-10-15T22:00:47.650" v="697" actId="1076"/>
          <ac:picMkLst>
            <pc:docMk/>
            <pc:sldMk cId="3055277719" sldId="263"/>
            <ac:picMk id="2049" creationId="{8D509770-7AF3-4064-B3E6-3A15F470BC1E}"/>
          </ac:picMkLst>
        </pc:picChg>
      </pc:sldChg>
      <pc:sldChg chg="addSp delSp modSp new mod setBg">
        <pc:chgData name="Jonathan Devaux" userId="e6bcb7461c737c24" providerId="LiveId" clId="{30E27CBC-32DF-416C-A8B8-2EB07932B687}" dt="2020-10-15T22:18:55.209" v="708" actId="26606"/>
        <pc:sldMkLst>
          <pc:docMk/>
          <pc:sldMk cId="2497425287" sldId="264"/>
        </pc:sldMkLst>
        <pc:spChg chg="mod">
          <ac:chgData name="Jonathan Devaux" userId="e6bcb7461c737c24" providerId="LiveId" clId="{30E27CBC-32DF-416C-A8B8-2EB07932B687}" dt="2020-10-15T22:18:55.209" v="708" actId="26606"/>
          <ac:spMkLst>
            <pc:docMk/>
            <pc:sldMk cId="2497425287" sldId="264"/>
            <ac:spMk id="2" creationId="{0EC95578-8945-4B06-A695-B821E0FC555E}"/>
          </ac:spMkLst>
        </pc:spChg>
        <pc:spChg chg="del">
          <ac:chgData name="Jonathan Devaux" userId="e6bcb7461c737c24" providerId="LiveId" clId="{30E27CBC-32DF-416C-A8B8-2EB07932B687}" dt="2020-10-15T22:18:48.237" v="707"/>
          <ac:spMkLst>
            <pc:docMk/>
            <pc:sldMk cId="2497425287" sldId="264"/>
            <ac:spMk id="3" creationId="{C3BCCB9B-2C5A-4154-89E5-332F21356C10}"/>
          </ac:spMkLst>
        </pc:spChg>
        <pc:spChg chg="add del mod">
          <ac:chgData name="Jonathan Devaux" userId="e6bcb7461c737c24" providerId="LiveId" clId="{30E27CBC-32DF-416C-A8B8-2EB07932B687}" dt="2020-10-15T22:18:55.209" v="708" actId="26606"/>
          <ac:spMkLst>
            <pc:docMk/>
            <pc:sldMk cId="2497425287" sldId="264"/>
            <ac:spMk id="5" creationId="{7835D5E6-4F12-49EA-AF9F-8AFC0F3B5F8B}"/>
          </ac:spMkLst>
        </pc:spChg>
        <pc:spChg chg="add mod">
          <ac:chgData name="Jonathan Devaux" userId="e6bcb7461c737c24" providerId="LiveId" clId="{30E27CBC-32DF-416C-A8B8-2EB07932B687}" dt="2020-10-15T22:18:55.209" v="708" actId="26606"/>
          <ac:spMkLst>
            <pc:docMk/>
            <pc:sldMk cId="2497425287" sldId="264"/>
            <ac:spMk id="6" creationId="{62D9CE01-CAC6-4F4A-A0FD-4E624E5FC408}"/>
          </ac:spMkLst>
        </pc:spChg>
        <pc:spChg chg="add">
          <ac:chgData name="Jonathan Devaux" userId="e6bcb7461c737c24" providerId="LiveId" clId="{30E27CBC-32DF-416C-A8B8-2EB07932B687}" dt="2020-10-15T22:18:55.209" v="708" actId="26606"/>
          <ac:spMkLst>
            <pc:docMk/>
            <pc:sldMk cId="2497425287" sldId="264"/>
            <ac:spMk id="70" creationId="{385E1BDC-A9B0-4A87-82E3-F3187F69A802}"/>
          </ac:spMkLst>
        </pc:spChg>
        <pc:spChg chg="add">
          <ac:chgData name="Jonathan Devaux" userId="e6bcb7461c737c24" providerId="LiveId" clId="{30E27CBC-32DF-416C-A8B8-2EB07932B687}" dt="2020-10-15T22:18:55.209" v="708" actId="26606"/>
          <ac:spMkLst>
            <pc:docMk/>
            <pc:sldMk cId="2497425287" sldId="264"/>
            <ac:spMk id="72" creationId="{0990C621-3B8B-4820-8328-D47EF7CE823C}"/>
          </ac:spMkLst>
        </pc:spChg>
        <pc:spChg chg="add">
          <ac:chgData name="Jonathan Devaux" userId="e6bcb7461c737c24" providerId="LiveId" clId="{30E27CBC-32DF-416C-A8B8-2EB07932B687}" dt="2020-10-15T22:18:55.209" v="708" actId="26606"/>
          <ac:spMkLst>
            <pc:docMk/>
            <pc:sldMk cId="2497425287" sldId="264"/>
            <ac:spMk id="74" creationId="{C1A2385B-1D2A-4E17-84FA-6CB7F0AAE473}"/>
          </ac:spMkLst>
        </pc:spChg>
        <pc:spChg chg="add">
          <ac:chgData name="Jonathan Devaux" userId="e6bcb7461c737c24" providerId="LiveId" clId="{30E27CBC-32DF-416C-A8B8-2EB07932B687}" dt="2020-10-15T22:18:55.209" v="708" actId="26606"/>
          <ac:spMkLst>
            <pc:docMk/>
            <pc:sldMk cId="2497425287" sldId="264"/>
            <ac:spMk id="76" creationId="{5E791F2F-79DB-4CC0-9FA1-001E3E91E8B7}"/>
          </ac:spMkLst>
        </pc:spChg>
        <pc:graphicFrameChg chg="add mod ord modGraphic">
          <ac:chgData name="Jonathan Devaux" userId="e6bcb7461c737c24" providerId="LiveId" clId="{30E27CBC-32DF-416C-A8B8-2EB07932B687}" dt="2020-10-15T22:18:55.209" v="708" actId="26606"/>
          <ac:graphicFrameMkLst>
            <pc:docMk/>
            <pc:sldMk cId="2497425287" sldId="264"/>
            <ac:graphicFrameMk id="4" creationId="{B3CD43C3-66C0-405E-B987-A5ACBDA63AF4}"/>
          </ac:graphicFrameMkLst>
        </pc:graphicFrameChg>
        <pc:picChg chg="add mod ord">
          <ac:chgData name="Jonathan Devaux" userId="e6bcb7461c737c24" providerId="LiveId" clId="{30E27CBC-32DF-416C-A8B8-2EB07932B687}" dt="2020-10-15T22:18:55.209" v="708" actId="26606"/>
          <ac:picMkLst>
            <pc:docMk/>
            <pc:sldMk cId="2497425287" sldId="264"/>
            <ac:picMk id="3073" creationId="{964DA72D-9AD5-4F4D-B7D6-A1E11F721E7E}"/>
          </ac:picMkLst>
        </pc:picChg>
      </pc:sldChg>
      <pc:sldChg chg="addSp delSp modSp new mod setBg">
        <pc:chgData name="Jonathan Devaux" userId="e6bcb7461c737c24" providerId="LiveId" clId="{30E27CBC-32DF-416C-A8B8-2EB07932B687}" dt="2020-10-15T22:19:50.985" v="734" actId="478"/>
        <pc:sldMkLst>
          <pc:docMk/>
          <pc:sldMk cId="823297505" sldId="265"/>
        </pc:sldMkLst>
        <pc:spChg chg="mod">
          <ac:chgData name="Jonathan Devaux" userId="e6bcb7461c737c24" providerId="LiveId" clId="{30E27CBC-32DF-416C-A8B8-2EB07932B687}" dt="2020-10-15T22:19:39.360" v="732" actId="20577"/>
          <ac:spMkLst>
            <pc:docMk/>
            <pc:sldMk cId="823297505" sldId="265"/>
            <ac:spMk id="2" creationId="{6AF6E3F5-D7AA-414F-888E-19E88EBB784F}"/>
          </ac:spMkLst>
        </pc:spChg>
        <pc:spChg chg="del">
          <ac:chgData name="Jonathan Devaux" userId="e6bcb7461c737c24" providerId="LiveId" clId="{30E27CBC-32DF-416C-A8B8-2EB07932B687}" dt="2020-10-15T22:19:18.038" v="710"/>
          <ac:spMkLst>
            <pc:docMk/>
            <pc:sldMk cId="823297505" sldId="265"/>
            <ac:spMk id="3" creationId="{EBFCA348-E04C-4D27-BC19-8A84A6F383C5}"/>
          </ac:spMkLst>
        </pc:spChg>
        <pc:spChg chg="add mod">
          <ac:chgData name="Jonathan Devaux" userId="e6bcb7461c737c24" providerId="LiveId" clId="{30E27CBC-32DF-416C-A8B8-2EB07932B687}" dt="2020-10-15T22:19:48.055" v="733"/>
          <ac:spMkLst>
            <pc:docMk/>
            <pc:sldMk cId="823297505" sldId="265"/>
            <ac:spMk id="5" creationId="{2377DC3B-511F-4125-AB0C-6650995ABB1B}"/>
          </ac:spMkLst>
        </pc:spChg>
        <pc:spChg chg="add del mod">
          <ac:chgData name="Jonathan Devaux" userId="e6bcb7461c737c24" providerId="LiveId" clId="{30E27CBC-32DF-416C-A8B8-2EB07932B687}" dt="2020-10-15T22:19:50.985" v="734" actId="478"/>
          <ac:spMkLst>
            <pc:docMk/>
            <pc:sldMk cId="823297505" sldId="265"/>
            <ac:spMk id="6" creationId="{2B367DEE-91E4-4B2B-B0A6-8BE31E101646}"/>
          </ac:spMkLst>
        </pc:spChg>
        <pc:spChg chg="add">
          <ac:chgData name="Jonathan Devaux" userId="e6bcb7461c737c24" providerId="LiveId" clId="{30E27CBC-32DF-416C-A8B8-2EB07932B687}" dt="2020-10-15T22:19:27.057" v="711" actId="26606"/>
          <ac:spMkLst>
            <pc:docMk/>
            <pc:sldMk cId="823297505" sldId="265"/>
            <ac:spMk id="70" creationId="{385E1BDC-A9B0-4A87-82E3-F3187F69A802}"/>
          </ac:spMkLst>
        </pc:spChg>
        <pc:spChg chg="add">
          <ac:chgData name="Jonathan Devaux" userId="e6bcb7461c737c24" providerId="LiveId" clId="{30E27CBC-32DF-416C-A8B8-2EB07932B687}" dt="2020-10-15T22:19:27.057" v="711" actId="26606"/>
          <ac:spMkLst>
            <pc:docMk/>
            <pc:sldMk cId="823297505" sldId="265"/>
            <ac:spMk id="72" creationId="{0990C621-3B8B-4820-8328-D47EF7CE823C}"/>
          </ac:spMkLst>
        </pc:spChg>
        <pc:spChg chg="add">
          <ac:chgData name="Jonathan Devaux" userId="e6bcb7461c737c24" providerId="LiveId" clId="{30E27CBC-32DF-416C-A8B8-2EB07932B687}" dt="2020-10-15T22:19:27.057" v="711" actId="26606"/>
          <ac:spMkLst>
            <pc:docMk/>
            <pc:sldMk cId="823297505" sldId="265"/>
            <ac:spMk id="74" creationId="{C1A2385B-1D2A-4E17-84FA-6CB7F0AAE473}"/>
          </ac:spMkLst>
        </pc:spChg>
        <pc:spChg chg="add">
          <ac:chgData name="Jonathan Devaux" userId="e6bcb7461c737c24" providerId="LiveId" clId="{30E27CBC-32DF-416C-A8B8-2EB07932B687}" dt="2020-10-15T22:19:27.057" v="711" actId="26606"/>
          <ac:spMkLst>
            <pc:docMk/>
            <pc:sldMk cId="823297505" sldId="265"/>
            <ac:spMk id="76" creationId="{5E791F2F-79DB-4CC0-9FA1-001E3E91E8B7}"/>
          </ac:spMkLst>
        </pc:spChg>
        <pc:graphicFrameChg chg="add mod ord modGraphic">
          <ac:chgData name="Jonathan Devaux" userId="e6bcb7461c737c24" providerId="LiveId" clId="{30E27CBC-32DF-416C-A8B8-2EB07932B687}" dt="2020-10-15T22:19:27.057" v="711" actId="26606"/>
          <ac:graphicFrameMkLst>
            <pc:docMk/>
            <pc:sldMk cId="823297505" sldId="265"/>
            <ac:graphicFrameMk id="4" creationId="{D52FA03B-08AF-40E2-87FF-1C7DB176F05C}"/>
          </ac:graphicFrameMkLst>
        </pc:graphicFrameChg>
        <pc:picChg chg="add mod">
          <ac:chgData name="Jonathan Devaux" userId="e6bcb7461c737c24" providerId="LiveId" clId="{30E27CBC-32DF-416C-A8B8-2EB07932B687}" dt="2020-10-15T22:19:27.057" v="711" actId="26606"/>
          <ac:picMkLst>
            <pc:docMk/>
            <pc:sldMk cId="823297505" sldId="265"/>
            <ac:picMk id="4097" creationId="{8DD0BA9F-A3C5-426C-B19A-52E94B276182}"/>
          </ac:picMkLst>
        </pc:picChg>
      </pc:sldChg>
      <pc:sldChg chg="addSp delSp modSp new mod">
        <pc:chgData name="Jonathan Devaux" userId="e6bcb7461c737c24" providerId="LiveId" clId="{30E27CBC-32DF-416C-A8B8-2EB07932B687}" dt="2020-10-15T22:22:48.758" v="764" actId="5793"/>
        <pc:sldMkLst>
          <pc:docMk/>
          <pc:sldMk cId="1923726852" sldId="266"/>
        </pc:sldMkLst>
        <pc:spChg chg="mod">
          <ac:chgData name="Jonathan Devaux" userId="e6bcb7461c737c24" providerId="LiveId" clId="{30E27CBC-32DF-416C-A8B8-2EB07932B687}" dt="2020-10-15T22:22:42.373" v="748" actId="20577"/>
          <ac:spMkLst>
            <pc:docMk/>
            <pc:sldMk cId="1923726852" sldId="266"/>
            <ac:spMk id="2" creationId="{CD3509EA-C674-422D-9EC3-1E08449BA00E}"/>
          </ac:spMkLst>
        </pc:spChg>
        <pc:spChg chg="mod">
          <ac:chgData name="Jonathan Devaux" userId="e6bcb7461c737c24" providerId="LiveId" clId="{30E27CBC-32DF-416C-A8B8-2EB07932B687}" dt="2020-10-15T22:22:48.758" v="764" actId="5793"/>
          <ac:spMkLst>
            <pc:docMk/>
            <pc:sldMk cId="1923726852" sldId="266"/>
            <ac:spMk id="3" creationId="{437E856E-5A73-4046-916C-B7513CD1543E}"/>
          </ac:spMkLst>
        </pc:spChg>
        <pc:spChg chg="add del">
          <ac:chgData name="Jonathan Devaux" userId="e6bcb7461c737c24" providerId="LiveId" clId="{30E27CBC-32DF-416C-A8B8-2EB07932B687}" dt="2020-10-15T22:22:38.770" v="737" actId="22"/>
          <ac:spMkLst>
            <pc:docMk/>
            <pc:sldMk cId="1923726852" sldId="266"/>
            <ac:spMk id="5" creationId="{409A23B5-604F-4CD0-AF51-EAB0E6142AF2}"/>
          </ac:spMkLst>
        </pc:spChg>
      </pc:sldChg>
      <pc:sldChg chg="modSp new mod">
        <pc:chgData name="Jonathan Devaux" userId="e6bcb7461c737c24" providerId="LiveId" clId="{30E27CBC-32DF-416C-A8B8-2EB07932B687}" dt="2020-10-15T22:23:35.677" v="779"/>
        <pc:sldMkLst>
          <pc:docMk/>
          <pc:sldMk cId="3458708405" sldId="267"/>
        </pc:sldMkLst>
        <pc:spChg chg="mod">
          <ac:chgData name="Jonathan Devaux" userId="e6bcb7461c737c24" providerId="LiveId" clId="{30E27CBC-32DF-416C-A8B8-2EB07932B687}" dt="2020-10-15T22:22:57.619" v="778" actId="20577"/>
          <ac:spMkLst>
            <pc:docMk/>
            <pc:sldMk cId="3458708405" sldId="267"/>
            <ac:spMk id="2" creationId="{3F53BFCC-9E60-4C59-ADC7-411607538B38}"/>
          </ac:spMkLst>
        </pc:spChg>
        <pc:spChg chg="mod">
          <ac:chgData name="Jonathan Devaux" userId="e6bcb7461c737c24" providerId="LiveId" clId="{30E27CBC-32DF-416C-A8B8-2EB07932B687}" dt="2020-10-15T22:23:35.677" v="779"/>
          <ac:spMkLst>
            <pc:docMk/>
            <pc:sldMk cId="3458708405" sldId="267"/>
            <ac:spMk id="3" creationId="{C1E89441-8FBB-4F12-9C92-77D2E3BC5ED1}"/>
          </ac:spMkLst>
        </pc:spChg>
      </pc:sldChg>
      <pc:sldChg chg="modSp new mod">
        <pc:chgData name="Jonathan Devaux" userId="e6bcb7461c737c24" providerId="LiveId" clId="{30E27CBC-32DF-416C-A8B8-2EB07932B687}" dt="2020-10-15T22:43:28.967" v="1247" actId="20577"/>
        <pc:sldMkLst>
          <pc:docMk/>
          <pc:sldMk cId="2437309650" sldId="268"/>
        </pc:sldMkLst>
        <pc:spChg chg="mod">
          <ac:chgData name="Jonathan Devaux" userId="e6bcb7461c737c24" providerId="LiveId" clId="{30E27CBC-32DF-416C-A8B8-2EB07932B687}" dt="2020-10-15T22:42:14.537" v="1020" actId="20577"/>
          <ac:spMkLst>
            <pc:docMk/>
            <pc:sldMk cId="2437309650" sldId="268"/>
            <ac:spMk id="2" creationId="{8F89C02E-58DF-4764-A6AF-16F89966F4BF}"/>
          </ac:spMkLst>
        </pc:spChg>
        <pc:spChg chg="mod">
          <ac:chgData name="Jonathan Devaux" userId="e6bcb7461c737c24" providerId="LiveId" clId="{30E27CBC-32DF-416C-A8B8-2EB07932B687}" dt="2020-10-15T22:43:28.967" v="1247" actId="20577"/>
          <ac:spMkLst>
            <pc:docMk/>
            <pc:sldMk cId="2437309650" sldId="268"/>
            <ac:spMk id="3" creationId="{C359CCAD-6F73-4D5C-A28D-6BC5B3535869}"/>
          </ac:spMkLst>
        </pc:spChg>
      </pc:sldChg>
      <pc:sldMasterChg chg="del delSldLayout">
        <pc:chgData name="Jonathan Devaux" userId="e6bcb7461c737c24" providerId="LiveId" clId="{30E27CBC-32DF-416C-A8B8-2EB07932B687}" dt="2020-10-15T17:27:37.714" v="0" actId="26606"/>
        <pc:sldMasterMkLst>
          <pc:docMk/>
          <pc:sldMasterMk cId="2551036336" sldId="2147483648"/>
        </pc:sldMasterMkLst>
        <pc:sldLayoutChg chg="del">
          <pc:chgData name="Jonathan Devaux" userId="e6bcb7461c737c24" providerId="LiveId" clId="{30E27CBC-32DF-416C-A8B8-2EB07932B687}" dt="2020-10-15T17:27:37.714" v="0" actId="26606"/>
          <pc:sldLayoutMkLst>
            <pc:docMk/>
            <pc:sldMasterMk cId="2551036336" sldId="2147483648"/>
            <pc:sldLayoutMk cId="3961885117" sldId="2147483649"/>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1248454166" sldId="2147483650"/>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4250578479" sldId="2147483651"/>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3938306987" sldId="2147483652"/>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1568610898" sldId="2147483653"/>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2713356397" sldId="2147483654"/>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114597281" sldId="2147483655"/>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3635186386" sldId="2147483656"/>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2868795394" sldId="2147483657"/>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4078183997" sldId="2147483658"/>
          </pc:sldLayoutMkLst>
        </pc:sldLayoutChg>
        <pc:sldLayoutChg chg="del">
          <pc:chgData name="Jonathan Devaux" userId="e6bcb7461c737c24" providerId="LiveId" clId="{30E27CBC-32DF-416C-A8B8-2EB07932B687}" dt="2020-10-15T17:27:37.714" v="0" actId="26606"/>
          <pc:sldLayoutMkLst>
            <pc:docMk/>
            <pc:sldMasterMk cId="2551036336" sldId="2147483648"/>
            <pc:sldLayoutMk cId="1035124923" sldId="2147483659"/>
          </pc:sldLayoutMkLst>
        </pc:sldLayoutChg>
      </pc:sldMasterChg>
      <pc:sldMasterChg chg="add addSldLayout">
        <pc:chgData name="Jonathan Devaux" userId="e6bcb7461c737c24" providerId="LiveId" clId="{30E27CBC-32DF-416C-A8B8-2EB07932B687}" dt="2020-10-15T17:27:37.714" v="0" actId="26606"/>
        <pc:sldMasterMkLst>
          <pc:docMk/>
          <pc:sldMasterMk cId="2814080986" sldId="2147483660"/>
        </pc:sldMasterMkLst>
        <pc:sldLayoutChg chg="add">
          <pc:chgData name="Jonathan Devaux" userId="e6bcb7461c737c24" providerId="LiveId" clId="{30E27CBC-32DF-416C-A8B8-2EB07932B687}" dt="2020-10-15T17:27:37.714" v="0" actId="26606"/>
          <pc:sldLayoutMkLst>
            <pc:docMk/>
            <pc:sldMasterMk cId="2814080986" sldId="2147483660"/>
            <pc:sldLayoutMk cId="411399080" sldId="2147483661"/>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701619856" sldId="2147483662"/>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2329087268" sldId="2147483663"/>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1042280967" sldId="2147483664"/>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3012074703" sldId="2147483665"/>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1037694272" sldId="2147483666"/>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3633013587" sldId="2147483667"/>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1462372116" sldId="2147483668"/>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2493927456" sldId="2147483669"/>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3081551731" sldId="2147483670"/>
          </pc:sldLayoutMkLst>
        </pc:sldLayoutChg>
        <pc:sldLayoutChg chg="add">
          <pc:chgData name="Jonathan Devaux" userId="e6bcb7461c737c24" providerId="LiveId" clId="{30E27CBC-32DF-416C-A8B8-2EB07932B687}" dt="2020-10-15T17:27:37.714" v="0" actId="26606"/>
          <pc:sldLayoutMkLst>
            <pc:docMk/>
            <pc:sldMasterMk cId="2814080986" sldId="2147483660"/>
            <pc:sldLayoutMk cId="2012223251"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9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155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222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161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908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228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07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769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301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237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392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1408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21B1E3-9D41-4C3E-B81A-065DD445366E}"/>
              </a:ext>
            </a:extLst>
          </p:cNvPr>
          <p:cNvPicPr>
            <a:picLocks noChangeAspect="1"/>
          </p:cNvPicPr>
          <p:nvPr/>
        </p:nvPicPr>
        <p:blipFill rotWithShape="1">
          <a:blip r:embed="rId2"/>
          <a:srcRect l="870" r="3383"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8D0EB2-BEC0-4A05-8375-F1D91787A599}"/>
              </a:ext>
            </a:extLst>
          </p:cNvPr>
          <p:cNvSpPr>
            <a:spLocks noGrp="1"/>
          </p:cNvSpPr>
          <p:nvPr>
            <p:ph type="ctrTitle"/>
          </p:nvPr>
        </p:nvSpPr>
        <p:spPr>
          <a:xfrm>
            <a:off x="477981" y="1122363"/>
            <a:ext cx="4023360" cy="3204134"/>
          </a:xfrm>
        </p:spPr>
        <p:txBody>
          <a:bodyPr anchor="b">
            <a:normAutofit/>
          </a:bodyPr>
          <a:lstStyle/>
          <a:p>
            <a:r>
              <a:rPr lang="en-GB" sz="4800"/>
              <a:t>CE301 – Countering Drones</a:t>
            </a:r>
          </a:p>
        </p:txBody>
      </p:sp>
      <p:sp>
        <p:nvSpPr>
          <p:cNvPr id="3" name="Subtitle 2">
            <a:extLst>
              <a:ext uri="{FF2B5EF4-FFF2-40B4-BE49-F238E27FC236}">
                <a16:creationId xmlns:a16="http://schemas.microsoft.com/office/drawing/2014/main" id="{ED81E0EE-DB84-4D9F-A10D-EE68C8AEF1C3}"/>
              </a:ext>
            </a:extLst>
          </p:cNvPr>
          <p:cNvSpPr>
            <a:spLocks noGrp="1"/>
          </p:cNvSpPr>
          <p:nvPr>
            <p:ph type="subTitle" idx="1"/>
          </p:nvPr>
        </p:nvSpPr>
        <p:spPr>
          <a:xfrm>
            <a:off x="477980" y="4872922"/>
            <a:ext cx="4023359" cy="1208141"/>
          </a:xfrm>
        </p:spPr>
        <p:txBody>
          <a:bodyPr>
            <a:normAutofit/>
          </a:bodyPr>
          <a:lstStyle/>
          <a:p>
            <a:r>
              <a:rPr lang="en-GB" sz="2000"/>
              <a:t>Jonathan Devaux</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26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86BE-500D-4654-86BC-3C95962AD1EE}"/>
              </a:ext>
            </a:extLst>
          </p:cNvPr>
          <p:cNvSpPr>
            <a:spLocks noGrp="1"/>
          </p:cNvSpPr>
          <p:nvPr>
            <p:ph type="title"/>
          </p:nvPr>
        </p:nvSpPr>
        <p:spPr/>
        <p:txBody>
          <a:bodyPr/>
          <a:lstStyle/>
          <a:p>
            <a:r>
              <a:rPr lang="en-GB" dirty="0"/>
              <a:t>Decision</a:t>
            </a:r>
          </a:p>
        </p:txBody>
      </p:sp>
      <p:sp>
        <p:nvSpPr>
          <p:cNvPr id="3" name="Content Placeholder 2">
            <a:extLst>
              <a:ext uri="{FF2B5EF4-FFF2-40B4-BE49-F238E27FC236}">
                <a16:creationId xmlns:a16="http://schemas.microsoft.com/office/drawing/2014/main" id="{7F9DBA84-5577-4B2B-BD6A-CCAC6E01D120}"/>
              </a:ext>
            </a:extLst>
          </p:cNvPr>
          <p:cNvSpPr>
            <a:spLocks noGrp="1"/>
          </p:cNvSpPr>
          <p:nvPr>
            <p:ph idx="1"/>
          </p:nvPr>
        </p:nvSpPr>
        <p:spPr>
          <a:xfrm>
            <a:off x="1115568" y="2478024"/>
            <a:ext cx="10168128" cy="2466838"/>
          </a:xfrm>
        </p:spPr>
        <p:txBody>
          <a:bodyPr/>
          <a:lstStyle/>
          <a:p>
            <a:pPr marL="0" indent="0">
              <a:buNone/>
            </a:pPr>
            <a:r>
              <a:rPr lang="en-GB" dirty="0"/>
              <a:t>Choices available:</a:t>
            </a:r>
          </a:p>
          <a:p>
            <a:pPr marL="514350" indent="-514350">
              <a:buFont typeface="+mj-lt"/>
              <a:buAutoNum type="arabicPeriod"/>
            </a:pPr>
            <a:r>
              <a:rPr lang="en-GB" dirty="0"/>
              <a:t>SDR</a:t>
            </a:r>
          </a:p>
          <a:p>
            <a:pPr marL="514350" indent="-514350">
              <a:buFont typeface="+mj-lt"/>
              <a:buAutoNum type="arabicPeriod"/>
            </a:pPr>
            <a:r>
              <a:rPr lang="en-GB" dirty="0"/>
              <a:t>Early warning system</a:t>
            </a:r>
          </a:p>
          <a:p>
            <a:pPr marL="514350" indent="-514350">
              <a:buFont typeface="+mj-lt"/>
              <a:buAutoNum type="arabicPeriod"/>
            </a:pPr>
            <a:r>
              <a:rPr lang="en-GB" dirty="0"/>
              <a:t>GPS spoofing</a:t>
            </a:r>
          </a:p>
        </p:txBody>
      </p:sp>
      <p:sp>
        <p:nvSpPr>
          <p:cNvPr id="4" name="TextBox 3">
            <a:extLst>
              <a:ext uri="{FF2B5EF4-FFF2-40B4-BE49-F238E27FC236}">
                <a16:creationId xmlns:a16="http://schemas.microsoft.com/office/drawing/2014/main" id="{589C2475-E598-44AF-80DE-493A09EB0AFC}"/>
              </a:ext>
            </a:extLst>
          </p:cNvPr>
          <p:cNvSpPr txBox="1"/>
          <p:nvPr/>
        </p:nvSpPr>
        <p:spPr>
          <a:xfrm>
            <a:off x="7039992" y="3018408"/>
            <a:ext cx="3107185" cy="1200329"/>
          </a:xfrm>
          <a:prstGeom prst="rect">
            <a:avLst/>
          </a:prstGeom>
          <a:noFill/>
        </p:spPr>
        <p:txBody>
          <a:bodyPr wrap="square" rtlCol="0">
            <a:spAutoFit/>
          </a:bodyPr>
          <a:lstStyle/>
          <a:p>
            <a:r>
              <a:rPr lang="en-GB" dirty="0"/>
              <a:t>At the present time I am stuck between the choosing early warning system and GPS spoofing</a:t>
            </a:r>
          </a:p>
        </p:txBody>
      </p:sp>
    </p:spTree>
    <p:extLst>
      <p:ext uri="{BB962C8B-B14F-4D97-AF65-F5344CB8AC3E}">
        <p14:creationId xmlns:p14="http://schemas.microsoft.com/office/powerpoint/2010/main" val="132800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1226-F0F2-429D-9767-797A69ABD971}"/>
              </a:ext>
            </a:extLst>
          </p:cNvPr>
          <p:cNvSpPr>
            <a:spLocks noGrp="1"/>
          </p:cNvSpPr>
          <p:nvPr>
            <p:ph type="title"/>
          </p:nvPr>
        </p:nvSpPr>
        <p:spPr/>
        <p:txBody>
          <a:bodyPr/>
          <a:lstStyle/>
          <a:p>
            <a:r>
              <a:rPr lang="en-GB" dirty="0"/>
              <a:t>CAA regulations summary</a:t>
            </a:r>
          </a:p>
        </p:txBody>
      </p:sp>
      <p:sp>
        <p:nvSpPr>
          <p:cNvPr id="3" name="Content Placeholder 2">
            <a:extLst>
              <a:ext uri="{FF2B5EF4-FFF2-40B4-BE49-F238E27FC236}">
                <a16:creationId xmlns:a16="http://schemas.microsoft.com/office/drawing/2014/main" id="{E7FEEB01-F560-4E89-9D02-4896BE8873FB}"/>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Regulations affecting Drones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240 – endangering safety of an aircraft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241 – endangering safety of any person or property</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94 – small unmanned aircraft: requirements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94A – small unmanned aircraft; permissions for certain flights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94B – small unmanned aircraft: Interpretation of expressions use in the definition of “flight restriction zone”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95 – small unmanned surveillance aircraft</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In Article 94A there is a height limitation of 400ft for flying drones.</a:t>
            </a:r>
          </a:p>
          <a:p>
            <a:endParaRPr lang="en-GB" dirty="0"/>
          </a:p>
        </p:txBody>
      </p:sp>
    </p:spTree>
    <p:extLst>
      <p:ext uri="{BB962C8B-B14F-4D97-AF65-F5344CB8AC3E}">
        <p14:creationId xmlns:p14="http://schemas.microsoft.com/office/powerpoint/2010/main" val="164509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C02E-58DF-4764-A6AF-16F89966F4BF}"/>
              </a:ext>
            </a:extLst>
          </p:cNvPr>
          <p:cNvSpPr>
            <a:spLocks noGrp="1"/>
          </p:cNvSpPr>
          <p:nvPr>
            <p:ph type="title"/>
          </p:nvPr>
        </p:nvSpPr>
        <p:spPr/>
        <p:txBody>
          <a:bodyPr/>
          <a:lstStyle/>
          <a:p>
            <a:r>
              <a:rPr lang="en-GB" dirty="0"/>
              <a:t>Other research conducted</a:t>
            </a:r>
          </a:p>
        </p:txBody>
      </p:sp>
      <p:sp>
        <p:nvSpPr>
          <p:cNvPr id="3" name="Content Placeholder 2">
            <a:extLst>
              <a:ext uri="{FF2B5EF4-FFF2-40B4-BE49-F238E27FC236}">
                <a16:creationId xmlns:a16="http://schemas.microsoft.com/office/drawing/2014/main" id="{C359CCAD-6F73-4D5C-A28D-6BC5B3535869}"/>
              </a:ext>
            </a:extLst>
          </p:cNvPr>
          <p:cNvSpPr>
            <a:spLocks noGrp="1"/>
          </p:cNvSpPr>
          <p:nvPr>
            <p:ph idx="1"/>
          </p:nvPr>
        </p:nvSpPr>
        <p:spPr/>
        <p:txBody>
          <a:bodyPr/>
          <a:lstStyle/>
          <a:p>
            <a:r>
              <a:rPr lang="en-GB" dirty="0"/>
              <a:t>GPS spoofing this was done through watching YouTube videos and article research</a:t>
            </a:r>
          </a:p>
          <a:p>
            <a:r>
              <a:rPr lang="en-GB" dirty="0"/>
              <a:t>Software defined radio (SDR) was through online articles and websites as well YouTube for examples of practical uses</a:t>
            </a:r>
          </a:p>
        </p:txBody>
      </p:sp>
    </p:spTree>
    <p:extLst>
      <p:ext uri="{BB962C8B-B14F-4D97-AF65-F5344CB8AC3E}">
        <p14:creationId xmlns:p14="http://schemas.microsoft.com/office/powerpoint/2010/main" val="243730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B6B0-70BD-49A3-9818-BCEB8A9A16F9}"/>
              </a:ext>
            </a:extLst>
          </p:cNvPr>
          <p:cNvSpPr>
            <a:spLocks noGrp="1"/>
          </p:cNvSpPr>
          <p:nvPr>
            <p:ph type="ctrTitle"/>
          </p:nvPr>
        </p:nvSpPr>
        <p:spPr>
          <a:xfrm>
            <a:off x="576072" y="849506"/>
            <a:ext cx="11435415" cy="1139094"/>
          </a:xfrm>
        </p:spPr>
        <p:txBody>
          <a:bodyPr>
            <a:normAutofit fontScale="90000"/>
          </a:bodyPr>
          <a:lstStyle/>
          <a:p>
            <a:r>
              <a:rPr lang="en-GB" dirty="0"/>
              <a:t>Challenge week aims</a:t>
            </a:r>
          </a:p>
        </p:txBody>
      </p:sp>
      <p:sp>
        <p:nvSpPr>
          <p:cNvPr id="3" name="Subtitle 2">
            <a:extLst>
              <a:ext uri="{FF2B5EF4-FFF2-40B4-BE49-F238E27FC236}">
                <a16:creationId xmlns:a16="http://schemas.microsoft.com/office/drawing/2014/main" id="{663373C4-1CCC-4764-B82A-2C6C1057ECE4}"/>
              </a:ext>
            </a:extLst>
          </p:cNvPr>
          <p:cNvSpPr>
            <a:spLocks noGrp="1"/>
          </p:cNvSpPr>
          <p:nvPr>
            <p:ph type="subTitle" idx="1"/>
          </p:nvPr>
        </p:nvSpPr>
        <p:spPr>
          <a:xfrm>
            <a:off x="576072" y="2237173"/>
            <a:ext cx="11089186" cy="3266982"/>
          </a:xfrm>
        </p:spPr>
        <p:txBody>
          <a:bodyPr>
            <a:normAutofit fontScale="70000" lnSpcReduction="20000"/>
          </a:bodyPr>
          <a:lstStyle/>
          <a:p>
            <a:pPr marL="457200" indent="-457200">
              <a:buFont typeface="Arial" panose="020B0604020202020204" pitchFamily="34" charset="0"/>
              <a:buChar char="•"/>
            </a:pPr>
            <a:r>
              <a:rPr lang="en-GB" dirty="0"/>
              <a:t>Types of Drones</a:t>
            </a:r>
          </a:p>
          <a:p>
            <a:pPr marL="457200" indent="-457200">
              <a:buFont typeface="Arial" panose="020B0604020202020204" pitchFamily="34" charset="0"/>
              <a:buChar char="•"/>
            </a:pPr>
            <a:r>
              <a:rPr lang="en-GB" dirty="0"/>
              <a:t>Ethical &amp; Unethical use</a:t>
            </a:r>
          </a:p>
          <a:p>
            <a:pPr marL="457200" indent="-457200">
              <a:buFont typeface="Arial" panose="020B0604020202020204" pitchFamily="34" charset="0"/>
              <a:buChar char="•"/>
            </a:pPr>
            <a:r>
              <a:rPr lang="en-GB" dirty="0"/>
              <a:t>Research on early warning systems</a:t>
            </a:r>
          </a:p>
          <a:p>
            <a:pPr marL="457200" indent="-457200">
              <a:buFont typeface="Arial" panose="020B0604020202020204" pitchFamily="34" charset="0"/>
              <a:buChar char="•"/>
            </a:pPr>
            <a:r>
              <a:rPr lang="en-GB" dirty="0"/>
              <a:t>Make a start on the abstract</a:t>
            </a:r>
          </a:p>
          <a:p>
            <a:pPr marL="457200" indent="-457200">
              <a:buFont typeface="Arial" panose="020B0604020202020204" pitchFamily="34" charset="0"/>
              <a:buChar char="•"/>
            </a:pPr>
            <a:r>
              <a:rPr lang="en-GB" dirty="0"/>
              <a:t>Decision on path I will choose</a:t>
            </a:r>
          </a:p>
          <a:p>
            <a:pPr marL="457200" indent="-457200">
              <a:buFont typeface="Arial" panose="020B0604020202020204" pitchFamily="34" charset="0"/>
              <a:buChar char="•"/>
            </a:pPr>
            <a:r>
              <a:rPr lang="en-GB" dirty="0"/>
              <a:t>CAA regulations</a:t>
            </a:r>
          </a:p>
          <a:p>
            <a:pPr marL="457200" indent="-457200">
              <a:buFont typeface="Arial" panose="020B0604020202020204" pitchFamily="34" charset="0"/>
              <a:buChar char="•"/>
            </a:pPr>
            <a:r>
              <a:rPr lang="en-GB" dirty="0"/>
              <a:t>Other research conducted</a:t>
            </a:r>
          </a:p>
          <a:p>
            <a:pPr marL="457200" indent="-457200">
              <a:buFont typeface="Arial" panose="020B0604020202020204" pitchFamily="34" charset="0"/>
              <a:buChar char="•"/>
            </a:pPr>
            <a:r>
              <a:rPr lang="en-GB" dirty="0"/>
              <a:t>Upload challenge week deliverables to both CSEE Jira &amp; Gitlab</a:t>
            </a:r>
          </a:p>
        </p:txBody>
      </p:sp>
    </p:spTree>
    <p:extLst>
      <p:ext uri="{BB962C8B-B14F-4D97-AF65-F5344CB8AC3E}">
        <p14:creationId xmlns:p14="http://schemas.microsoft.com/office/powerpoint/2010/main" val="332585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06665D-5666-455C-9400-EE9FAAA94730}"/>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Types of Drones</a:t>
            </a:r>
          </a:p>
        </p:txBody>
      </p:sp>
      <p:sp>
        <p:nvSpPr>
          <p:cNvPr id="74" name="Rectangle 7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1C20DF50-4782-410C-8BD0-40AEC8A72B75}"/>
              </a:ext>
            </a:extLst>
          </p:cNvPr>
          <p:cNvSpPr>
            <a:spLocks noChangeArrowheads="1"/>
          </p:cNvSpPr>
          <p:nvPr/>
        </p:nvSpPr>
        <p:spPr bwMode="auto">
          <a:xfrm>
            <a:off x="5055711" y="678262"/>
            <a:ext cx="6281184" cy="988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110000"/>
              </a:lnSpc>
              <a:spcBef>
                <a:spcPct val="0"/>
              </a:spcBef>
              <a:spcAft>
                <a:spcPts val="600"/>
              </a:spcAft>
              <a:buClrTx/>
              <a:buSzTx/>
              <a:buFont typeface="Arial" panose="020B0604020202020204" pitchFamily="34" charset="0"/>
              <a:buChar char="•"/>
              <a:tabLst/>
            </a:pPr>
            <a:r>
              <a:rPr kumimoji="0" lang="en-US" altLang="en-US" b="0" i="0" u="sng" strike="noStrike" cap="none" normalizeH="0" baseline="0" dirty="0">
                <a:ln>
                  <a:noFill/>
                </a:ln>
                <a:effectLst/>
              </a:rPr>
              <a:t>M</a:t>
            </a:r>
            <a:r>
              <a:rPr kumimoji="0" lang="en-US" altLang="en-US" b="0" i="0" u="sng" strike="noStrike" cap="none" normalizeH="0" baseline="0" dirty="0" bmk="">
                <a:ln>
                  <a:noFill/>
                </a:ln>
                <a:effectLst/>
              </a:rPr>
              <a:t>ulti-rotor drones</a:t>
            </a:r>
            <a:endParaRPr kumimoji="0" lang="en-US" altLang="en-US" b="0" i="0" u="none" strike="noStrike" cap="none" normalizeH="0" baseline="0" dirty="0">
              <a:ln>
                <a:noFill/>
              </a:ln>
              <a:effectLst/>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pic>
        <p:nvPicPr>
          <p:cNvPr id="2049" name="Picture 1" descr="multi rotor drones">
            <a:extLst>
              <a:ext uri="{FF2B5EF4-FFF2-40B4-BE49-F238E27FC236}">
                <a16:creationId xmlns:a16="http://schemas.microsoft.com/office/drawing/2014/main" id="{8D509770-7AF3-4064-B3E6-3A15F470BC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2432" y="2820837"/>
            <a:ext cx="4645152" cy="3483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38C8673-3445-40E7-B9F2-E37A02202850}"/>
              </a:ext>
            </a:extLst>
          </p:cNvPr>
          <p:cNvSpPr>
            <a:spLocks noChangeArrowheads="1"/>
          </p:cNvSpPr>
          <p:nvPr/>
        </p:nvSpPr>
        <p:spPr bwMode="auto">
          <a:xfrm>
            <a:off x="5505450" y="2544142"/>
            <a:ext cx="6216413"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type of drone is the most common type of drone used amongst consumers. There uses include aerial photography, aerial video surveillance and amateur drone racing as well as leisure flying.</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Char char="•"/>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Tricopter – 3 rotors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Char char="•"/>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Quadcopter – 4 rotors (most common type)</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Char char="•"/>
              <a:tabLst/>
            </a:pPr>
            <a:r>
              <a:rPr kumimoji="0" lang="en-GB"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Hexacopter</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6 rotors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Char char="•"/>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Octocopter – 8 rotors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635E6F0-698C-4F36-8D9F-FD0594990178}"/>
              </a:ext>
            </a:extLst>
          </p:cNvPr>
          <p:cNvGraphicFramePr>
            <a:graphicFrameLocks noGrp="1"/>
          </p:cNvGraphicFramePr>
          <p:nvPr>
            <p:extLst>
              <p:ext uri="{D42A27DB-BD31-4B8C-83A1-F6EECF244321}">
                <p14:modId xmlns:p14="http://schemas.microsoft.com/office/powerpoint/2010/main" val="2291637008"/>
              </p:ext>
            </p:extLst>
          </p:nvPr>
        </p:nvGraphicFramePr>
        <p:xfrm>
          <a:off x="5905252" y="4000145"/>
          <a:ext cx="5523083" cy="2492730"/>
        </p:xfrm>
        <a:graphic>
          <a:graphicData uri="http://schemas.openxmlformats.org/drawingml/2006/table">
            <a:tbl>
              <a:tblPr firstRow="1" firstCol="1" bandRow="1">
                <a:tableStyleId>{5C22544A-7EE6-4342-B048-85BDC9FD1C3A}</a:tableStyleId>
              </a:tblPr>
              <a:tblGrid>
                <a:gridCol w="2599515">
                  <a:extLst>
                    <a:ext uri="{9D8B030D-6E8A-4147-A177-3AD203B41FA5}">
                      <a16:colId xmlns:a16="http://schemas.microsoft.com/office/drawing/2014/main" val="594937158"/>
                    </a:ext>
                  </a:extLst>
                </a:gridCol>
                <a:gridCol w="2923568">
                  <a:extLst>
                    <a:ext uri="{9D8B030D-6E8A-4147-A177-3AD203B41FA5}">
                      <a16:colId xmlns:a16="http://schemas.microsoft.com/office/drawing/2014/main" val="2535995408"/>
                    </a:ext>
                  </a:extLst>
                </a:gridCol>
              </a:tblGrid>
              <a:tr h="350306">
                <a:tc>
                  <a:txBody>
                    <a:bodyPr/>
                    <a:lstStyle/>
                    <a:p>
                      <a:r>
                        <a:rPr lang="en-GB" sz="1900">
                          <a:effectLst/>
                        </a:rPr>
                        <a:t>Advantages</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tc>
                  <a:txBody>
                    <a:bodyPr/>
                    <a:lstStyle/>
                    <a:p>
                      <a:r>
                        <a:rPr lang="en-GB" sz="1900">
                          <a:effectLst/>
                        </a:rPr>
                        <a:t>Disadvantages</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extLst>
                  <a:ext uri="{0D108BD9-81ED-4DB2-BD59-A6C34878D82A}">
                    <a16:rowId xmlns:a16="http://schemas.microsoft.com/office/drawing/2014/main" val="1620443785"/>
                  </a:ext>
                </a:extLst>
              </a:tr>
              <a:tr h="350306">
                <a:tc>
                  <a:txBody>
                    <a:bodyPr/>
                    <a:lstStyle/>
                    <a:p>
                      <a:r>
                        <a:rPr lang="en-GB" sz="1900">
                          <a:effectLst/>
                        </a:rPr>
                        <a:t>Easy to manufacture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tc>
                  <a:txBody>
                    <a:bodyPr/>
                    <a:lstStyle/>
                    <a:p>
                      <a:r>
                        <a:rPr lang="en-GB" sz="1900">
                          <a:effectLst/>
                        </a:rPr>
                        <a:t>Limited flight time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extLst>
                  <a:ext uri="{0D108BD9-81ED-4DB2-BD59-A6C34878D82A}">
                    <a16:rowId xmlns:a16="http://schemas.microsoft.com/office/drawing/2014/main" val="613218679"/>
                  </a:ext>
                </a:extLst>
              </a:tr>
              <a:tr h="637870">
                <a:tc>
                  <a:txBody>
                    <a:bodyPr/>
                    <a:lstStyle/>
                    <a:p>
                      <a:r>
                        <a:rPr lang="en-GB" sz="1900">
                          <a:effectLst/>
                        </a:rPr>
                        <a:t>Cheaper price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tc>
                  <a:txBody>
                    <a:bodyPr/>
                    <a:lstStyle/>
                    <a:p>
                      <a:r>
                        <a:rPr lang="en-GB" sz="1900">
                          <a:effectLst/>
                        </a:rPr>
                        <a:t>Limited endurance &amp; speed</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extLst>
                  <a:ext uri="{0D108BD9-81ED-4DB2-BD59-A6C34878D82A}">
                    <a16:rowId xmlns:a16="http://schemas.microsoft.com/office/drawing/2014/main" val="3384125790"/>
                  </a:ext>
                </a:extLst>
              </a:tr>
              <a:tr h="925434">
                <a:tc>
                  <a:txBody>
                    <a:bodyPr/>
                    <a:lstStyle/>
                    <a:p>
                      <a:r>
                        <a:rPr lang="en-GB" sz="1900">
                          <a:effectLst/>
                        </a:rPr>
                        <a:t>Easy to use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tc>
                  <a:txBody>
                    <a:bodyPr/>
                    <a:lstStyle/>
                    <a:p>
                      <a:r>
                        <a:rPr lang="en-GB" sz="1900" dirty="0">
                          <a:effectLst/>
                        </a:rPr>
                        <a:t>Uses large portion of energy to hover/stabilise in the air</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7640" marR="117640" marT="0" marB="0"/>
                </a:tc>
                <a:extLst>
                  <a:ext uri="{0D108BD9-81ED-4DB2-BD59-A6C34878D82A}">
                    <a16:rowId xmlns:a16="http://schemas.microsoft.com/office/drawing/2014/main" val="2060610522"/>
                  </a:ext>
                </a:extLst>
              </a:tr>
            </a:tbl>
          </a:graphicData>
        </a:graphic>
      </p:graphicFrame>
    </p:spTree>
    <p:extLst>
      <p:ext uri="{BB962C8B-B14F-4D97-AF65-F5344CB8AC3E}">
        <p14:creationId xmlns:p14="http://schemas.microsoft.com/office/powerpoint/2010/main" val="305527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95578-8945-4B06-A695-B821E0FC555E}"/>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marL="0" marR="0" lvl="0" indent="0" fontAlgn="base">
              <a:spcAft>
                <a:spcPct val="0"/>
              </a:spcAft>
              <a:buClrTx/>
              <a:buSzTx/>
              <a:tabLst/>
            </a:pPr>
            <a:r>
              <a:rPr kumimoji="0" lang="en-US" altLang="en-US" sz="3200" b="0" i="0" u="sng" strike="noStrike" cap="none" normalizeH="0" baseline="0">
                <a:ln>
                  <a:noFill/>
                </a:ln>
                <a:effectLst/>
              </a:rPr>
              <a:t>F</a:t>
            </a:r>
            <a:r>
              <a:rPr kumimoji="0" lang="en-US" altLang="en-US" sz="3200" b="0" i="0" u="sng" strike="noStrike" cap="none" normalizeH="0" baseline="0" bmk="">
                <a:ln>
                  <a:noFill/>
                </a:ln>
                <a:effectLst/>
              </a:rPr>
              <a:t>ixed wing drones</a:t>
            </a:r>
            <a:endParaRPr kumimoji="0" lang="en-US" altLang="en-US" sz="3200" b="0" i="0" u="none" strike="noStrike" cap="none" normalizeH="0" baseline="0">
              <a:ln>
                <a:noFill/>
              </a:ln>
              <a:effectLst/>
            </a:endParaRPr>
          </a:p>
          <a:p>
            <a:pPr marL="0" marR="0" lvl="0" indent="0" fontAlgn="base">
              <a:spcAft>
                <a:spcPct val="0"/>
              </a:spcAft>
              <a:buClrTx/>
              <a:buSzTx/>
              <a:tabLst/>
            </a:pPr>
            <a:endParaRPr kumimoji="0" lang="en-US" altLang="en-US" sz="3200" b="0" i="0" u="none" strike="noStrike" cap="none" normalizeH="0" baseline="0">
              <a:ln>
                <a:noFill/>
              </a:ln>
              <a:effectLst/>
            </a:endParaRPr>
          </a:p>
        </p:txBody>
      </p:sp>
      <p:sp>
        <p:nvSpPr>
          <p:cNvPr id="74" name="Rectangle 7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62D9CE01-CAC6-4F4A-A0FD-4E624E5FC408}"/>
              </a:ext>
            </a:extLst>
          </p:cNvPr>
          <p:cNvSpPr>
            <a:spLocks noChangeArrowheads="1"/>
          </p:cNvSpPr>
          <p:nvPr/>
        </p:nvSpPr>
        <p:spPr bwMode="auto">
          <a:xfrm>
            <a:off x="5349240" y="586822"/>
            <a:ext cx="6007608" cy="1645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11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Fixed wing drones are designed similar to how airplanes are designed, and they do not need to utilise energy to remain in the air instead it glides.</a:t>
            </a: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p:txBody>
      </p:sp>
      <p:pic>
        <p:nvPicPr>
          <p:cNvPr id="3073" name="Picture 2" descr="Fixed Wing UAS &amp; Gyro Stabilized Gimbals for Surveillance &amp; Inspections">
            <a:extLst>
              <a:ext uri="{FF2B5EF4-FFF2-40B4-BE49-F238E27FC236}">
                <a16:creationId xmlns:a16="http://schemas.microsoft.com/office/drawing/2014/main" id="{964DA72D-9AD5-4F4D-B7D6-A1E11F721E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3258545"/>
            <a:ext cx="5481509" cy="2425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B3CD43C3-66C0-405E-B987-A5ACBDA63AF4}"/>
              </a:ext>
            </a:extLst>
          </p:cNvPr>
          <p:cNvGraphicFramePr>
            <a:graphicFrameLocks noGrp="1"/>
          </p:cNvGraphicFramePr>
          <p:nvPr>
            <p:ph idx="1"/>
            <p:extLst>
              <p:ext uri="{D42A27DB-BD31-4B8C-83A1-F6EECF244321}">
                <p14:modId xmlns:p14="http://schemas.microsoft.com/office/powerpoint/2010/main" val="3103418003"/>
              </p:ext>
            </p:extLst>
          </p:nvPr>
        </p:nvGraphicFramePr>
        <p:xfrm>
          <a:off x="6198781" y="2898745"/>
          <a:ext cx="5523083" cy="3145171"/>
        </p:xfrm>
        <a:graphic>
          <a:graphicData uri="http://schemas.openxmlformats.org/drawingml/2006/table">
            <a:tbl>
              <a:tblPr firstRow="1" firstCol="1" bandRow="1">
                <a:tableStyleId>{5C22544A-7EE6-4342-B048-85BDC9FD1C3A}</a:tableStyleId>
              </a:tblPr>
              <a:tblGrid>
                <a:gridCol w="2730795">
                  <a:extLst>
                    <a:ext uri="{9D8B030D-6E8A-4147-A177-3AD203B41FA5}">
                      <a16:colId xmlns:a16="http://schemas.microsoft.com/office/drawing/2014/main" val="1553302086"/>
                    </a:ext>
                  </a:extLst>
                </a:gridCol>
                <a:gridCol w="2792288">
                  <a:extLst>
                    <a:ext uri="{9D8B030D-6E8A-4147-A177-3AD203B41FA5}">
                      <a16:colId xmlns:a16="http://schemas.microsoft.com/office/drawing/2014/main" val="3702235209"/>
                    </a:ext>
                  </a:extLst>
                </a:gridCol>
              </a:tblGrid>
              <a:tr h="308321">
                <a:tc>
                  <a:txBody>
                    <a:bodyPr/>
                    <a:lstStyle/>
                    <a:p>
                      <a:pPr>
                        <a:lnSpc>
                          <a:spcPct val="107000"/>
                        </a:lnSpc>
                        <a:spcAft>
                          <a:spcPts val="800"/>
                        </a:spcAft>
                      </a:pPr>
                      <a:r>
                        <a:rPr lang="en-GB" sz="1600">
                          <a:effectLst/>
                        </a:rPr>
                        <a:t>Advantages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tc>
                  <a:txBody>
                    <a:bodyPr/>
                    <a:lstStyle/>
                    <a:p>
                      <a:pPr>
                        <a:lnSpc>
                          <a:spcPct val="107000"/>
                        </a:lnSpc>
                        <a:spcAft>
                          <a:spcPts val="800"/>
                        </a:spcAft>
                      </a:pPr>
                      <a:r>
                        <a:rPr lang="en-GB" sz="1600">
                          <a:effectLst/>
                        </a:rPr>
                        <a:t>Disadvantages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extLst>
                  <a:ext uri="{0D108BD9-81ED-4DB2-BD59-A6C34878D82A}">
                    <a16:rowId xmlns:a16="http://schemas.microsoft.com/office/drawing/2014/main" val="2400085408"/>
                  </a:ext>
                </a:extLst>
              </a:tr>
              <a:tr h="1110104">
                <a:tc>
                  <a:txBody>
                    <a:bodyPr/>
                    <a:lstStyle/>
                    <a:p>
                      <a:pPr>
                        <a:lnSpc>
                          <a:spcPct val="107000"/>
                        </a:lnSpc>
                        <a:spcAft>
                          <a:spcPts val="800"/>
                        </a:spcAft>
                      </a:pPr>
                      <a:r>
                        <a:rPr lang="en-GB" sz="1600">
                          <a:effectLst/>
                        </a:rPr>
                        <a:t>Can fly for a couple hours although the gas engine powered version can fly longer</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tc>
                  <a:txBody>
                    <a:bodyPr/>
                    <a:lstStyle/>
                    <a:p>
                      <a:pPr>
                        <a:lnSpc>
                          <a:spcPct val="107000"/>
                        </a:lnSpc>
                        <a:spcAft>
                          <a:spcPts val="800"/>
                        </a:spcAft>
                      </a:pPr>
                      <a:r>
                        <a:rPr lang="en-GB" sz="1600">
                          <a:effectLst/>
                        </a:rPr>
                        <a:t>Cannot hover in the air</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extLst>
                  <a:ext uri="{0D108BD9-81ED-4DB2-BD59-A6C34878D82A}">
                    <a16:rowId xmlns:a16="http://schemas.microsoft.com/office/drawing/2014/main" val="1312171600"/>
                  </a:ext>
                </a:extLst>
              </a:tr>
              <a:tr h="575582">
                <a:tc>
                  <a:txBody>
                    <a:bodyPr/>
                    <a:lstStyle/>
                    <a:p>
                      <a:pPr>
                        <a:lnSpc>
                          <a:spcPct val="107000"/>
                        </a:lnSpc>
                        <a:spcAft>
                          <a:spcPts val="800"/>
                        </a:spcAft>
                      </a:pPr>
                      <a:r>
                        <a:rPr lang="en-GB" sz="1600">
                          <a:effectLst/>
                        </a:rPr>
                        <a:t>Good for long distance flying</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tc>
                  <a:txBody>
                    <a:bodyPr/>
                    <a:lstStyle/>
                    <a:p>
                      <a:pPr>
                        <a:lnSpc>
                          <a:spcPct val="107000"/>
                        </a:lnSpc>
                        <a:spcAft>
                          <a:spcPts val="800"/>
                        </a:spcAft>
                      </a:pPr>
                      <a:r>
                        <a:rPr lang="en-GB" sz="1600">
                          <a:effectLst/>
                        </a:rPr>
                        <a:t>Cannot be used for aerial photography</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extLst>
                  <a:ext uri="{0D108BD9-81ED-4DB2-BD59-A6C34878D82A}">
                    <a16:rowId xmlns:a16="http://schemas.microsoft.com/office/drawing/2014/main" val="15786979"/>
                  </a:ext>
                </a:extLst>
              </a:tr>
              <a:tr h="575582">
                <a:tc>
                  <a:txBody>
                    <a:bodyPr/>
                    <a:lstStyle/>
                    <a:p>
                      <a:pPr>
                        <a:lnSpc>
                          <a:spcPct val="107000"/>
                        </a:lnSpc>
                        <a:spcAft>
                          <a:spcPts val="80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tc>
                  <a:txBody>
                    <a:bodyPr/>
                    <a:lstStyle/>
                    <a:p>
                      <a:pPr>
                        <a:lnSpc>
                          <a:spcPct val="107000"/>
                        </a:lnSpc>
                        <a:spcAft>
                          <a:spcPts val="800"/>
                        </a:spcAft>
                      </a:pPr>
                      <a:r>
                        <a:rPr lang="en-GB" sz="1600">
                          <a:effectLst/>
                        </a:rPr>
                        <a:t>High cost and requires skill training</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extLst>
                  <a:ext uri="{0D108BD9-81ED-4DB2-BD59-A6C34878D82A}">
                    <a16:rowId xmlns:a16="http://schemas.microsoft.com/office/drawing/2014/main" val="3759168702"/>
                  </a:ext>
                </a:extLst>
              </a:tr>
              <a:tr h="575582">
                <a:tc>
                  <a:txBody>
                    <a:bodyPr/>
                    <a:lstStyle/>
                    <a:p>
                      <a:pPr>
                        <a:lnSpc>
                          <a:spcPct val="107000"/>
                        </a:lnSpc>
                        <a:spcAft>
                          <a:spcPts val="80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tc>
                  <a:txBody>
                    <a:bodyPr/>
                    <a:lstStyle/>
                    <a:p>
                      <a:pPr>
                        <a:lnSpc>
                          <a:spcPct val="107000"/>
                        </a:lnSpc>
                        <a:spcAft>
                          <a:spcPts val="800"/>
                        </a:spcAft>
                      </a:pPr>
                      <a:r>
                        <a:rPr lang="en-GB" sz="1600">
                          <a:effectLst/>
                        </a:rPr>
                        <a:t>Requires the use of a runway or catapult laucher</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02174" marR="102174" marT="0" marB="0"/>
                </a:tc>
                <a:extLst>
                  <a:ext uri="{0D108BD9-81ED-4DB2-BD59-A6C34878D82A}">
                    <a16:rowId xmlns:a16="http://schemas.microsoft.com/office/drawing/2014/main" val="323999363"/>
                  </a:ext>
                </a:extLst>
              </a:tr>
            </a:tbl>
          </a:graphicData>
        </a:graphic>
      </p:graphicFrame>
    </p:spTree>
    <p:extLst>
      <p:ext uri="{BB962C8B-B14F-4D97-AF65-F5344CB8AC3E}">
        <p14:creationId xmlns:p14="http://schemas.microsoft.com/office/powerpoint/2010/main" val="249742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E3F5-D7AA-414F-888E-19E88EBB784F}"/>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dirty="0"/>
              <a:t>Single rotor drones</a:t>
            </a:r>
          </a:p>
        </p:txBody>
      </p:sp>
      <p:sp>
        <p:nvSpPr>
          <p:cNvPr id="74" name="Rectangle 7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2377DC3B-511F-4125-AB0C-6650995ABB1B}"/>
              </a:ext>
            </a:extLst>
          </p:cNvPr>
          <p:cNvSpPr>
            <a:spLocks noChangeArrowheads="1"/>
          </p:cNvSpPr>
          <p:nvPr/>
        </p:nvSpPr>
        <p:spPr bwMode="auto">
          <a:xfrm>
            <a:off x="5349240" y="586822"/>
            <a:ext cx="6007608" cy="1645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None/>
              <a:tabLst/>
            </a:pPr>
            <a:r>
              <a:rPr kumimoji="0" lang="en-GB"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Similar design to a helicopter, has a big rotor and small rotor at the tail to control the heading</a:t>
            </a:r>
            <a:endParaRPr kumimoji="0" lang="en-GB" altLang="en-US" sz="1100" b="0" i="0" u="none" strike="noStrike" cap="none" normalizeH="0" baseline="0" dirty="0">
              <a:ln>
                <a:noFill/>
              </a:ln>
              <a:solidFill>
                <a:schemeClr val="tx1"/>
              </a:solidFill>
              <a:effectLst/>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pic>
        <p:nvPicPr>
          <p:cNvPr id="4097" name="Picture 3">
            <a:extLst>
              <a:ext uri="{FF2B5EF4-FFF2-40B4-BE49-F238E27FC236}">
                <a16:creationId xmlns:a16="http://schemas.microsoft.com/office/drawing/2014/main" id="{8DD0BA9F-A3C5-426C-B19A-52E94B2761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6605" y="2729397"/>
            <a:ext cx="3483864" cy="34838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D52FA03B-08AF-40E2-87FF-1C7DB176F05C}"/>
              </a:ext>
            </a:extLst>
          </p:cNvPr>
          <p:cNvGraphicFramePr>
            <a:graphicFrameLocks noGrp="1"/>
          </p:cNvGraphicFramePr>
          <p:nvPr>
            <p:ph idx="1"/>
            <p:extLst>
              <p:ext uri="{D42A27DB-BD31-4B8C-83A1-F6EECF244321}">
                <p14:modId xmlns:p14="http://schemas.microsoft.com/office/powerpoint/2010/main" val="2598500718"/>
              </p:ext>
            </p:extLst>
          </p:nvPr>
        </p:nvGraphicFramePr>
        <p:xfrm>
          <a:off x="6198781" y="3178683"/>
          <a:ext cx="5523083" cy="2862394"/>
        </p:xfrm>
        <a:graphic>
          <a:graphicData uri="http://schemas.openxmlformats.org/drawingml/2006/table">
            <a:tbl>
              <a:tblPr firstRow="1" firstCol="1" bandRow="1">
                <a:tableStyleId>{5C22544A-7EE6-4342-B048-85BDC9FD1C3A}</a:tableStyleId>
              </a:tblPr>
              <a:tblGrid>
                <a:gridCol w="2624831">
                  <a:extLst>
                    <a:ext uri="{9D8B030D-6E8A-4147-A177-3AD203B41FA5}">
                      <a16:colId xmlns:a16="http://schemas.microsoft.com/office/drawing/2014/main" val="808635351"/>
                    </a:ext>
                  </a:extLst>
                </a:gridCol>
                <a:gridCol w="2898252">
                  <a:extLst>
                    <a:ext uri="{9D8B030D-6E8A-4147-A177-3AD203B41FA5}">
                      <a16:colId xmlns:a16="http://schemas.microsoft.com/office/drawing/2014/main" val="951419079"/>
                    </a:ext>
                  </a:extLst>
                </a:gridCol>
              </a:tblGrid>
              <a:tr h="391683">
                <a:tc>
                  <a:txBody>
                    <a:bodyPr/>
                    <a:lstStyle/>
                    <a:p>
                      <a:pPr>
                        <a:lnSpc>
                          <a:spcPct val="107000"/>
                        </a:lnSpc>
                        <a:spcAft>
                          <a:spcPts val="800"/>
                        </a:spcAft>
                      </a:pPr>
                      <a:r>
                        <a:rPr lang="en-GB" sz="2100">
                          <a:effectLst/>
                        </a:rPr>
                        <a:t>Advantages</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tc>
                  <a:txBody>
                    <a:bodyPr/>
                    <a:lstStyle/>
                    <a:p>
                      <a:pPr>
                        <a:lnSpc>
                          <a:spcPct val="107000"/>
                        </a:lnSpc>
                        <a:spcAft>
                          <a:spcPts val="800"/>
                        </a:spcAft>
                      </a:pPr>
                      <a:r>
                        <a:rPr lang="en-GB" sz="2100">
                          <a:effectLst/>
                        </a:rPr>
                        <a:t>Disadvantages</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extLst>
                  <a:ext uri="{0D108BD9-81ED-4DB2-BD59-A6C34878D82A}">
                    <a16:rowId xmlns:a16="http://schemas.microsoft.com/office/drawing/2014/main" val="2512323945"/>
                  </a:ext>
                </a:extLst>
              </a:tr>
              <a:tr h="391683">
                <a:tc>
                  <a:txBody>
                    <a:bodyPr/>
                    <a:lstStyle/>
                    <a:p>
                      <a:pPr>
                        <a:lnSpc>
                          <a:spcPct val="107000"/>
                        </a:lnSpc>
                        <a:spcAft>
                          <a:spcPts val="800"/>
                        </a:spcAft>
                      </a:pPr>
                      <a:r>
                        <a:rPr lang="en-GB" sz="2100">
                          <a:effectLst/>
                        </a:rPr>
                        <a:t>Higher flying times</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tc>
                  <a:txBody>
                    <a:bodyPr/>
                    <a:lstStyle/>
                    <a:p>
                      <a:pPr>
                        <a:lnSpc>
                          <a:spcPct val="107000"/>
                        </a:lnSpc>
                        <a:spcAft>
                          <a:spcPts val="800"/>
                        </a:spcAft>
                      </a:pPr>
                      <a:r>
                        <a:rPr lang="en-GB" sz="2100">
                          <a:effectLst/>
                        </a:rPr>
                        <a:t>Costs</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extLst>
                  <a:ext uri="{0D108BD9-81ED-4DB2-BD59-A6C34878D82A}">
                    <a16:rowId xmlns:a16="http://schemas.microsoft.com/office/drawing/2014/main" val="1642194085"/>
                  </a:ext>
                </a:extLst>
              </a:tr>
              <a:tr h="1070726">
                <a:tc>
                  <a:txBody>
                    <a:bodyPr/>
                    <a:lstStyle/>
                    <a:p>
                      <a:pPr>
                        <a:lnSpc>
                          <a:spcPct val="107000"/>
                        </a:lnSpc>
                        <a:spcAft>
                          <a:spcPts val="800"/>
                        </a:spcAft>
                      </a:pPr>
                      <a:r>
                        <a:rPr lang="en-GB" sz="2100">
                          <a:effectLst/>
                        </a:rPr>
                        <a:t>Does not need a runway or catapult launcher</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tc>
                  <a:txBody>
                    <a:bodyPr/>
                    <a:lstStyle/>
                    <a:p>
                      <a:pPr>
                        <a:lnSpc>
                          <a:spcPct val="107000"/>
                        </a:lnSpc>
                        <a:spcAft>
                          <a:spcPts val="800"/>
                        </a:spcAft>
                      </a:pPr>
                      <a:r>
                        <a:rPr lang="en-GB" sz="2100">
                          <a:effectLst/>
                        </a:rPr>
                        <a:t>Complexity &amp; operational risks e.g. fatal injuries</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extLst>
                  <a:ext uri="{0D108BD9-81ED-4DB2-BD59-A6C34878D82A}">
                    <a16:rowId xmlns:a16="http://schemas.microsoft.com/office/drawing/2014/main" val="3259336022"/>
                  </a:ext>
                </a:extLst>
              </a:tr>
              <a:tr h="731203">
                <a:tc>
                  <a:txBody>
                    <a:bodyPr/>
                    <a:lstStyle/>
                    <a:p>
                      <a:pPr>
                        <a:lnSpc>
                          <a:spcPct val="107000"/>
                        </a:lnSpc>
                        <a:spcAft>
                          <a:spcPts val="800"/>
                        </a:spcAft>
                      </a:pPr>
                      <a:r>
                        <a:rPr lang="en-GB" sz="2100">
                          <a:effectLst/>
                        </a:rPr>
                        <a:t>Can hover</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tc>
                  <a:txBody>
                    <a:bodyPr/>
                    <a:lstStyle/>
                    <a:p>
                      <a:pPr>
                        <a:lnSpc>
                          <a:spcPct val="107000"/>
                        </a:lnSpc>
                        <a:spcAft>
                          <a:spcPts val="800"/>
                        </a:spcAft>
                      </a:pPr>
                      <a:r>
                        <a:rPr lang="en-GB" sz="2100">
                          <a:effectLst/>
                        </a:rPr>
                        <a:t>Special training required</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txBody>
                  <a:tcPr marL="129799" marR="129799" marT="0" marB="0"/>
                </a:tc>
                <a:extLst>
                  <a:ext uri="{0D108BD9-81ED-4DB2-BD59-A6C34878D82A}">
                    <a16:rowId xmlns:a16="http://schemas.microsoft.com/office/drawing/2014/main" val="1139005550"/>
                  </a:ext>
                </a:extLst>
              </a:tr>
            </a:tbl>
          </a:graphicData>
        </a:graphic>
      </p:graphicFrame>
    </p:spTree>
    <p:extLst>
      <p:ext uri="{BB962C8B-B14F-4D97-AF65-F5344CB8AC3E}">
        <p14:creationId xmlns:p14="http://schemas.microsoft.com/office/powerpoint/2010/main" val="82329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09EA-C674-422D-9EC3-1E08449BA00E}"/>
              </a:ext>
            </a:extLst>
          </p:cNvPr>
          <p:cNvSpPr>
            <a:spLocks noGrp="1"/>
          </p:cNvSpPr>
          <p:nvPr>
            <p:ph type="title"/>
          </p:nvPr>
        </p:nvSpPr>
        <p:spPr/>
        <p:txBody>
          <a:bodyPr/>
          <a:lstStyle/>
          <a:p>
            <a:r>
              <a:rPr lang="en-GB" dirty="0"/>
              <a:t>Ethical use</a:t>
            </a:r>
          </a:p>
        </p:txBody>
      </p:sp>
      <p:sp>
        <p:nvSpPr>
          <p:cNvPr id="3" name="Content Placeholder 2">
            <a:extLst>
              <a:ext uri="{FF2B5EF4-FFF2-40B4-BE49-F238E27FC236}">
                <a16:creationId xmlns:a16="http://schemas.microsoft.com/office/drawing/2014/main" id="{437E856E-5A73-4046-916C-B7513CD1543E}"/>
              </a:ext>
            </a:extLst>
          </p:cNvPr>
          <p:cNvSpPr>
            <a:spLocks noGrp="1"/>
          </p:cNvSpPr>
          <p:nvPr>
            <p:ph idx="1"/>
          </p:nvPr>
        </p:nvSpPr>
        <p:spPr/>
        <p:txBody>
          <a:bodyPr/>
          <a:lstStyle/>
          <a:p>
            <a:pPr marL="0" indent="0">
              <a:lnSpc>
                <a:spcPct val="107000"/>
              </a:lnSpc>
              <a:spcBef>
                <a:spcPts val="1200"/>
              </a:spcBef>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Drones are often used for personal/company use. Sometimes a company may use drones to gain a bird’s eye view of an area of operation so they can monitor an area of operation e.g. solar panel farms, mining operations.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Drones are used sometimes when manned aircraft cannot be used due to many factors such as air traffic, potential danger for a manned pilot. Therefore, a drone can be used instead as drones are smaller and cheap to replace and maintain compared to a manned aircraft pilot.</a:t>
            </a:r>
          </a:p>
          <a:p>
            <a:endParaRPr lang="en-GB" dirty="0"/>
          </a:p>
        </p:txBody>
      </p:sp>
    </p:spTree>
    <p:extLst>
      <p:ext uri="{BB962C8B-B14F-4D97-AF65-F5344CB8AC3E}">
        <p14:creationId xmlns:p14="http://schemas.microsoft.com/office/powerpoint/2010/main" val="192372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BFCC-9E60-4C59-ADC7-411607538B38}"/>
              </a:ext>
            </a:extLst>
          </p:cNvPr>
          <p:cNvSpPr>
            <a:spLocks noGrp="1"/>
          </p:cNvSpPr>
          <p:nvPr>
            <p:ph type="title"/>
          </p:nvPr>
        </p:nvSpPr>
        <p:spPr/>
        <p:txBody>
          <a:bodyPr/>
          <a:lstStyle/>
          <a:p>
            <a:r>
              <a:rPr lang="en-GB" dirty="0"/>
              <a:t>Unethical use</a:t>
            </a:r>
          </a:p>
        </p:txBody>
      </p:sp>
      <p:sp>
        <p:nvSpPr>
          <p:cNvPr id="3" name="Content Placeholder 2">
            <a:extLst>
              <a:ext uri="{FF2B5EF4-FFF2-40B4-BE49-F238E27FC236}">
                <a16:creationId xmlns:a16="http://schemas.microsoft.com/office/drawing/2014/main" id="{C1E89441-8FBB-4F12-9C92-77D2E3BC5ED1}"/>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has been reports made of unethical use of drones e.g. used to stalk/monitor people. A primary concern is safety as most drones fly at low attitude which can cause a danger to life if used in a populated area.</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Military use of drones has been a topic such as the use of UAV’s as they have the potential to cause collateral damage and risk the potential of being hacked</a:t>
            </a:r>
          </a:p>
          <a:p>
            <a:endParaRPr lang="en-GB" dirty="0"/>
          </a:p>
        </p:txBody>
      </p:sp>
    </p:spTree>
    <p:extLst>
      <p:ext uri="{BB962C8B-B14F-4D97-AF65-F5344CB8AC3E}">
        <p14:creationId xmlns:p14="http://schemas.microsoft.com/office/powerpoint/2010/main" val="345870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123F-D174-4A68-B86B-3188058758C0}"/>
              </a:ext>
            </a:extLst>
          </p:cNvPr>
          <p:cNvSpPr>
            <a:spLocks noGrp="1"/>
          </p:cNvSpPr>
          <p:nvPr>
            <p:ph type="title"/>
          </p:nvPr>
        </p:nvSpPr>
        <p:spPr/>
        <p:txBody>
          <a:bodyPr/>
          <a:lstStyle/>
          <a:p>
            <a:r>
              <a:rPr lang="en-GB" dirty="0"/>
              <a:t>Early warning system</a:t>
            </a:r>
          </a:p>
        </p:txBody>
      </p:sp>
      <p:sp>
        <p:nvSpPr>
          <p:cNvPr id="3" name="Content Placeholder 2">
            <a:extLst>
              <a:ext uri="{FF2B5EF4-FFF2-40B4-BE49-F238E27FC236}">
                <a16:creationId xmlns:a16="http://schemas.microsoft.com/office/drawing/2014/main" id="{5B74B8A3-2114-402A-9144-4F502776A1B0}"/>
              </a:ext>
            </a:extLst>
          </p:cNvPr>
          <p:cNvSpPr>
            <a:spLocks noGrp="1"/>
          </p:cNvSpPr>
          <p:nvPr>
            <p:ph idx="1"/>
          </p:nvPr>
        </p:nvSpPr>
        <p:spPr/>
        <p:txBody>
          <a:bodyPr>
            <a:normAutofit fontScale="85000" lnSpcReduction="20000"/>
          </a:bodyPr>
          <a:lstStyle/>
          <a:p>
            <a:r>
              <a:rPr lang="en-GB" dirty="0"/>
              <a:t>Research was carried out using YouTube, reading articles.</a:t>
            </a:r>
          </a:p>
          <a:p>
            <a:endParaRPr lang="en-GB" dirty="0"/>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Early warning is key to detecting threats and reducing the potential collateral damage that could take place. In the case of drones most airports will have this as the earlier the threat is countered the better the situation with detecting the drone and using the most effective method for countering drones. In addition to this you can detect which drone is a friendly drone(e.g. owned by you or your company) or an enemy drone(random drone or a spy drone that could be linked to industrial espionage).</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 My interpretation from current knowledge</a:t>
            </a: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Radar and soundwaves are often used in early warning systems as they can track when objects are in range, but both come with advantages and disadvantages.</a:t>
            </a:r>
          </a:p>
          <a:p>
            <a:endParaRPr lang="en-GB" dirty="0"/>
          </a:p>
        </p:txBody>
      </p:sp>
    </p:spTree>
    <p:extLst>
      <p:ext uri="{BB962C8B-B14F-4D97-AF65-F5344CB8AC3E}">
        <p14:creationId xmlns:p14="http://schemas.microsoft.com/office/powerpoint/2010/main" val="250082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86BE-500D-4654-86BC-3C95962AD1EE}"/>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7F9DBA84-5577-4B2B-BD6A-CCAC6E01D120}"/>
              </a:ext>
            </a:extLst>
          </p:cNvPr>
          <p:cNvSpPr>
            <a:spLocks noGrp="1"/>
          </p:cNvSpPr>
          <p:nvPr>
            <p:ph idx="1"/>
          </p:nvPr>
        </p:nvSpPr>
        <p:spPr>
          <a:xfrm>
            <a:off x="605161" y="2149550"/>
            <a:ext cx="10981678" cy="2369184"/>
          </a:xfrm>
        </p:spPr>
        <p:txBody>
          <a:bodyPr/>
          <a:lstStyle/>
          <a:p>
            <a:pPr marL="0" indent="0">
              <a:buNone/>
            </a:pPr>
            <a:r>
              <a:rPr lang="en-GB" i="1" dirty="0"/>
              <a:t>“</a:t>
            </a:r>
            <a:r>
              <a:rPr lang="en-GB" sz="1800" i="1" dirty="0">
                <a:effectLst/>
                <a:latin typeface="Calibri" panose="020F0502020204030204" pitchFamily="34" charset="0"/>
                <a:ea typeface="Calibri" panose="020F0502020204030204" pitchFamily="34" charset="0"/>
                <a:cs typeface="Times New Roman" panose="02020603050405020304" pitchFamily="18" charset="0"/>
              </a:rPr>
              <a:t>Drones have a unique history which started with being used for military applications and only in recent history to be used for private and commercial uses. In the right hands drones can be a force for good and saves lives whereas in the wrong hands drones have the potential to cause insurmountable collateral damage. The aim of this project is to find a solution to counter drones which a commercial drone and software define radio(SDR) will be used. Drones are controlled between the frequencies of 2.5 to 5.8GHz, although the signal can be jammed at 1.5GHz. Through the use of GPS spoofing a drone’s location can be false which may can cause a drone to either not fly or receive a signal from the flyer.”</a:t>
            </a:r>
          </a:p>
        </p:txBody>
      </p:sp>
      <p:sp>
        <p:nvSpPr>
          <p:cNvPr id="6" name="Content Placeholder 2">
            <a:extLst>
              <a:ext uri="{FF2B5EF4-FFF2-40B4-BE49-F238E27FC236}">
                <a16:creationId xmlns:a16="http://schemas.microsoft.com/office/drawing/2014/main" id="{BC849AA4-D4A6-4D6B-A75D-F02170AC153F}"/>
              </a:ext>
            </a:extLst>
          </p:cNvPr>
          <p:cNvSpPr txBox="1">
            <a:spLocks/>
          </p:cNvSpPr>
          <p:nvPr/>
        </p:nvSpPr>
        <p:spPr>
          <a:xfrm>
            <a:off x="605161" y="4940068"/>
            <a:ext cx="10981678" cy="11822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Calibri" panose="020F0502020204030204" pitchFamily="34" charset="0"/>
                <a:ea typeface="Calibri" panose="020F0502020204030204" pitchFamily="34" charset="0"/>
                <a:cs typeface="Times New Roman" panose="02020603050405020304" pitchFamily="18" charset="0"/>
              </a:rPr>
              <a:t>Although this is not the final version details mentioned in the abstract above will be used in the final version</a:t>
            </a:r>
          </a:p>
        </p:txBody>
      </p:sp>
    </p:spTree>
    <p:extLst>
      <p:ext uri="{BB962C8B-B14F-4D97-AF65-F5344CB8AC3E}">
        <p14:creationId xmlns:p14="http://schemas.microsoft.com/office/powerpoint/2010/main" val="608588099"/>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412A24"/>
      </a:dk2>
      <a:lt2>
        <a:srgbClr val="E2E5E8"/>
      </a:lt2>
      <a:accent1>
        <a:srgbClr val="C09B75"/>
      </a:accent1>
      <a:accent2>
        <a:srgbClr val="CA928C"/>
      </a:accent2>
      <a:accent3>
        <a:srgbClr val="A6A375"/>
      </a:accent3>
      <a:accent4>
        <a:srgbClr val="7884C1"/>
      </a:accent4>
      <a:accent5>
        <a:srgbClr val="9F90CC"/>
      </a:accent5>
      <a:accent6>
        <a:srgbClr val="A978C1"/>
      </a:accent6>
      <a:hlink>
        <a:srgbClr val="6084A9"/>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24</TotalTime>
  <Words>895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AccentBoxVTI</vt:lpstr>
      <vt:lpstr>CE301 – Countering Drones</vt:lpstr>
      <vt:lpstr>Challenge week aims</vt:lpstr>
      <vt:lpstr>Types of Drones</vt:lpstr>
      <vt:lpstr>Fixed wing drones </vt:lpstr>
      <vt:lpstr>Single rotor drones</vt:lpstr>
      <vt:lpstr>Ethical use</vt:lpstr>
      <vt:lpstr>Unethical use</vt:lpstr>
      <vt:lpstr>Early warning system</vt:lpstr>
      <vt:lpstr>Abstract</vt:lpstr>
      <vt:lpstr>Decision</vt:lpstr>
      <vt:lpstr>CAA regulations summary</vt:lpstr>
      <vt:lpstr>Other research conducted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CE301 – Countering Drones</dc:title>
  <dc:creator>Jonathan Devaux</dc:creator>
  <cp:lastModifiedBy>Jonathan Devaux</cp:lastModifiedBy>
  <cp:revision>1</cp:revision>
  <dcterms:created xsi:type="dcterms:W3CDTF">2020-10-15T22:19:27Z</dcterms:created>
  <dcterms:modified xsi:type="dcterms:W3CDTF">2020-10-15T22:43:32Z</dcterms:modified>
</cp:coreProperties>
</file>