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764B9A-C675-4C5E-ADB7-83129A5B0670}">
  <a:tblStyle styleId="{03764B9A-C675-4C5E-ADB7-83129A5B06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8"/>
  </p:normalViewPr>
  <p:slideViewPr>
    <p:cSldViewPr snapToGrid="0">
      <p:cViewPr varScale="1">
        <p:scale>
          <a:sx n="160" d="100"/>
          <a:sy n="160" d="100"/>
        </p:scale>
        <p:origin x="2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f7243ca8_0_2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f7243ca8_0_2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f7243ca8_0_4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f7243ca8_0_4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f7243ca8_0_4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f7243ca8_0_4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f7243ca8_0_4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f7243ca8_0_4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models start around 61% accuracy and lean toward predicting wins more reliably than losses. Logistic Regression gives us a clean baseline with solid recall for winners, while Random Forest already shows some benefit from capturing non-linear patterns. These results helped guide my tuning strategy and feature evaluation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f7243ca8_0_4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f7243ca8_0_4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difference in score, however given RF being less prone to overfitting and having the higher CV score, I chose to use this model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f7243ca8_0_4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f7243ca8_0_4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f7243ca8_0_4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f7243ca8_0_4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f7243ca8_0_4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f7243ca8_0_4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f7243ca8_0_4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f7243ca8_0_4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f7243ca8_0_3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f7243ca8_0_3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f7243ca8_0_4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f7243ca8_0_4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f7243ca8_0_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f7243ca8_0_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f7243ca8_0_4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f7243ca8_0_4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f7243ca8_0_4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f7243ca8_0_4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f7243ca8_0_4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f7243ca8_0_4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f7243ca8_0_4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f7243ca8_0_4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f7243ca8_0_4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f7243ca8_0_4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o-football-reference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NFL Matchup Winners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Jonathan Koski - Springboard Capstone 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Goals:</a:t>
            </a:r>
            <a:r>
              <a:rPr lang="en">
                <a:solidFill>
                  <a:schemeClr val="dk1"/>
                </a:solidFill>
              </a:rPr>
              <a:t> Classify a Home Win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Tools - Scikit Learn</a:t>
            </a:r>
            <a:endParaRPr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Preprocessing: Train Test Split, StandardScaler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Models: Logistic Regression, Random Forest Classifier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Tuning: GridsearchCV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Metrics: Classification Report, Confusion Matrix, Roc Curve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Split data into 80% - 20% test train split: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Training on 1514 games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on 379 games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Scale data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 weight: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Home win ~55%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Away win ~45%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4401425" y="1152475"/>
            <a:ext cx="4264925" cy="4350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 Frame</a:t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4401425" y="2268750"/>
            <a:ext cx="3394850" cy="435025"/>
          </a:xfrm>
          <a:prstGeom prst="flowChartProcess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7796275" y="2268750"/>
            <a:ext cx="870075" cy="435025"/>
          </a:xfrm>
          <a:prstGeom prst="flowChartProcess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cxnSp>
        <p:nvCxnSpPr>
          <p:cNvPr id="137" name="Google Shape;137;p23"/>
          <p:cNvCxnSpPr>
            <a:stCxn id="134" idx="2"/>
          </p:cNvCxnSpPr>
          <p:nvPr/>
        </p:nvCxnSpPr>
        <p:spPr>
          <a:xfrm flipH="1">
            <a:off x="6525188" y="1587500"/>
            <a:ext cx="8700" cy="64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1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Both models showed moderate predictive power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Accuracies just above 60%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Both better at predicting wins than losses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4" name="Google Shape;144;p24"/>
          <p:cNvGraphicFramePr/>
          <p:nvPr/>
        </p:nvGraphicFramePr>
        <p:xfrm>
          <a:off x="4572000" y="7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{03764B9A-C675-4C5E-ADB7-83129A5B0670}</a:tableStyleId>
              </a:tblPr>
              <a:tblGrid>
                <a:gridCol w="146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Predicted Home Loss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Predicted Home Win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Home Loss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Home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5" name="Google Shape;145;p24"/>
          <p:cNvGraphicFramePr/>
          <p:nvPr/>
        </p:nvGraphicFramePr>
        <p:xfrm>
          <a:off x="4572000" y="274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{03764B9A-C675-4C5E-ADB7-83129A5B0670}</a:tableStyleId>
              </a:tblPr>
              <a:tblGrid>
                <a:gridCol w="146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Forest Classifier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Predicted Home Loss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Predicted Home Win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Home Loss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 Home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GridsearchCV - 5 folds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Log Reg: C=0.01, solver = liblinear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06666"/>
                </a:highlight>
              </a:rPr>
              <a:t>Score: 0.6175</a:t>
            </a:r>
            <a:endParaRPr>
              <a:solidFill>
                <a:schemeClr val="dk1"/>
              </a:solidFill>
              <a:highlight>
                <a:srgbClr val="E06666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RF Classifier: n_estimaters = 100, max depth = 5, max features = sqrt, min samples split = 2, min samples leaf = 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93C47D"/>
                </a:highlight>
              </a:rPr>
              <a:t>Score: 0.6228</a:t>
            </a:r>
            <a:endParaRPr>
              <a:solidFill>
                <a:schemeClr val="dk1"/>
              </a:solidFill>
              <a:highlight>
                <a:srgbClr val="93C47D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2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Top 4 Features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Avg Point Diff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Avg Yard Diff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Away Avg Yards Earned</a:t>
            </a:r>
            <a:endParaRPr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Win Rate Diff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~40% of decision weight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8" name="Google Shape;158;p26" title="Feature Importan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125" y="1002225"/>
            <a:ext cx="5594168" cy="371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02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Predictions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Refit on new subset of data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Predicted 67% of home wins correctly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5" name="Google Shape;165;p27" title="Screenshot 2025-06-03 at 3.35.1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5550"/>
            <a:ext cx="4119899" cy="23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/>
          <p:nvPr/>
        </p:nvSpPr>
        <p:spPr>
          <a:xfrm>
            <a:off x="341200" y="3565475"/>
            <a:ext cx="4034700" cy="2046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27" title="Prediction Accuracy by Te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575" y="1021625"/>
            <a:ext cx="4260300" cy="354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pic>
        <p:nvPicPr>
          <p:cNvPr id="173" name="Google Shape;173;p28" title="527856bb-d84e-456f-89e3-8be56742ea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075" y="1017725"/>
            <a:ext cx="511622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435025" y="1117400"/>
            <a:ext cx="3173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AUC 0.63 seems relatively low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Model shows moderate predictive capabilities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Context of the problem, 63% is a not bad for historical data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Outperforms random guessing, or picking the home team to win every game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Tuning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Ensemble Models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Granular Data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Player level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Weather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Performance vs Specific teams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Time of day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NFL games are influenced by complex, often unpredictable factors. This project aims to reduce that noise by using large-scale historical data to uncover patterns that help predict game winners more accurately.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 descr="Get Up Super Bowl picks - Awful Announc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000" y="2414873"/>
            <a:ext cx="4258001" cy="23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might care?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Teams, NFL                        Sportsbooks, Bettors                           Fans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 title="detroit-lions-logo-transpare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50" y="4070325"/>
            <a:ext cx="1153126" cy="96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title="2019_BAL_wb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50" y="3172475"/>
            <a:ext cx="1153125" cy="1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eyJwYXRoIjoid2VhcmVcL2ZpbGVcL2p0cFk0VnRLeHBiNHp5TjdrOTg1LnBuZyJ9_weare_lPRsNoLmtLu_Gxy5wTxABUjzgHhTKT_xTvHj9Kqkkv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301" y="2430225"/>
            <a:ext cx="1902475" cy="11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title="fantasy-football-logo-BCCE8480A5-seeklogo.co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8550" y="3095976"/>
            <a:ext cx="1484225" cy="14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title="DraftKings-brand-strategy-positioning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8550" y="1577900"/>
            <a:ext cx="1484225" cy="14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title="images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5649" y="1614538"/>
            <a:ext cx="940525" cy="9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 descr="NFL fever in Germany | SPORTFIVE - sportsmarketing agency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19725" y="1736275"/>
            <a:ext cx="2229926" cy="12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 descr="NFL Fan Base Politics Survey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19725" y="3228775"/>
            <a:ext cx="2165525" cy="12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Game level data on all matchups for the 2017-2024 seasons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2200+ games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Dates, Teams, Points, Yards, Turnovers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Scraped into CSV format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Merged season data into one DF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All data used comes from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pro-football-reference.com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6" descr="Pro Football Reference (@pfref) / X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850" y="1945700"/>
            <a:ext cx="2733450" cy="27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and Cleaning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16200" cy="35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Goals: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Remap historical team names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 Home Team win column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Remove Awaygame column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Convert winner/loser stats to home/away stats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Early feature engineering (rolling averages, differentials)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Remove outliers, tie games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Subset half of 2024 season for predictions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7" title="Screenshot 2025-06-03 at 2.31.0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77" y="1285650"/>
            <a:ext cx="4425124" cy="22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Data Frame with features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94575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2034 rows, 36 columns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8" title="Screenshot 2025-06-03 at 2.40.3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75" y="1267225"/>
            <a:ext cx="6821675" cy="17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title="Screenshot 2025-06-03 at 2.40.57 PM.png"/>
          <p:cNvPicPr preferRelativeResize="0"/>
          <p:nvPr/>
        </p:nvPicPr>
        <p:blipFill rotWithShape="1">
          <a:blip r:embed="rId4">
            <a:alphaModFix/>
          </a:blip>
          <a:srcRect l="14871"/>
          <a:stretch/>
        </p:blipFill>
        <p:spPr>
          <a:xfrm>
            <a:off x="443550" y="3076825"/>
            <a:ext cx="6772699" cy="16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70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104" name="Google Shape;104;p19" title="Homedistrobut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69176"/>
            <a:ext cx="5027976" cy="165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 title="Awaydistribution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40858"/>
            <a:ext cx="5027976" cy="1658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11700" y="850125"/>
            <a:ext cx="288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Home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2927350"/>
            <a:ext cx="288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Away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Averages Visualized</a:t>
            </a:r>
            <a:endParaRPr/>
          </a:p>
        </p:txBody>
      </p:sp>
      <p:pic>
        <p:nvPicPr>
          <p:cNvPr id="113" name="Google Shape;113;p20" title="2fabccfc-2a49-424e-8948-1b5efe3dcbe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1178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Trends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1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Points = More Wins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Yards = More Points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Less Turnovers = More Yards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1" title="Screenshot 2025-06-03 at 4.06.1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564" y="950200"/>
            <a:ext cx="4671735" cy="38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 title="Avg points vs yard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225" y="2282950"/>
            <a:ext cx="3249775" cy="25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Macintosh PowerPoint</Application>
  <PresentationFormat>On-screen Show (16:9)</PresentationFormat>
  <Paragraphs>113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Dark</vt:lpstr>
      <vt:lpstr>Predicting NFL Matchup Winners</vt:lpstr>
      <vt:lpstr>The Problem</vt:lpstr>
      <vt:lpstr>Who might care?</vt:lpstr>
      <vt:lpstr>The Data</vt:lpstr>
      <vt:lpstr>Data Wrangling and Cleaning</vt:lpstr>
      <vt:lpstr>Cleaned Data Frame with features</vt:lpstr>
      <vt:lpstr>Data Exploration</vt:lpstr>
      <vt:lpstr>Rolling Averages Visualized</vt:lpstr>
      <vt:lpstr>Relative Trends</vt:lpstr>
      <vt:lpstr>Modeling</vt:lpstr>
      <vt:lpstr>Preprocessing</vt:lpstr>
      <vt:lpstr>Initial Models</vt:lpstr>
      <vt:lpstr>Tuning</vt:lpstr>
      <vt:lpstr>Feature importance</vt:lpstr>
      <vt:lpstr>Random Forest Predictions</vt:lpstr>
      <vt:lpstr>ROC curve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jon koski</cp:lastModifiedBy>
  <cp:revision>1</cp:revision>
  <dcterms:modified xsi:type="dcterms:W3CDTF">2025-06-04T18:55:54Z</dcterms:modified>
</cp:coreProperties>
</file>