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 varScale="1">
        <p:scale>
          <a:sx n="87" d="100"/>
          <a:sy n="87" d="100"/>
        </p:scale>
        <p:origin x="8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Contoso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Bankbot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Jonathan King</a:t>
            </a:r>
          </a:p>
          <a:p>
            <a:pPr algn="l"/>
            <a:r>
              <a:rPr lang="en-US" dirty="0"/>
              <a:t>Jon_ok@hotmail.co.uk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I had been able to get through the base requirements faster I would have added: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A full implementation of the translation API, with language detection, processing and output.</a:t>
            </a:r>
          </a:p>
          <a:p>
            <a:pPr marL="0" indent="0">
              <a:buNone/>
            </a:pPr>
            <a:r>
              <a:rPr lang="en-US" dirty="0"/>
              <a:t>2. A finished website, that scales properly and looks a lot nicer, maybe with a more responsive chat bubble.</a:t>
            </a:r>
          </a:p>
          <a:p>
            <a:pPr marL="0" indent="0">
              <a:buNone/>
            </a:pPr>
            <a:r>
              <a:rPr lang="en-US" dirty="0"/>
              <a:t>3. An intent that calls the trading API to output a carousel of hero cards displaying the live stock market feed for all the offered sectors, with links to each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84886" y="1690688"/>
            <a:ext cx="10129125" cy="3978351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Studying BE/BSc in Computer System engineering / Logic and Computation.</a:t>
            </a:r>
          </a:p>
          <a:p>
            <a:r>
              <a:rPr lang="en-US" dirty="0"/>
              <a:t>Game dev hobbyist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Learned how to use APIs on this course</a:t>
            </a:r>
          </a:p>
          <a:p>
            <a:r>
              <a:rPr lang="en-US" dirty="0"/>
              <a:t>This last project was very interesting, lots of possibilities </a:t>
            </a:r>
          </a:p>
          <a:p>
            <a:r>
              <a:rPr lang="en-US" dirty="0"/>
              <a:t>I regret I didn’t have more time to add more features.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added a opening for the bot that offers account security and international trading as it’s 2 operations.</a:t>
            </a:r>
          </a:p>
          <a:p>
            <a:r>
              <a:rPr lang="en-US" dirty="0"/>
              <a:t>Under the International Trading the only feature listed is the ability to exchange currency.</a:t>
            </a:r>
          </a:p>
          <a:p>
            <a:r>
              <a:rPr lang="en-US" dirty="0"/>
              <a:t>Under account queries the user is able to reset their password, log in, and see the last time someone accessed their account.</a:t>
            </a:r>
          </a:p>
          <a:p>
            <a:r>
              <a:rPr lang="en-US" dirty="0"/>
              <a:t>The reset password feature uses a security picture that is verified over custom vision.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used two easy tables.</a:t>
            </a:r>
          </a:p>
          <a:p>
            <a:pPr>
              <a:buFontTx/>
              <a:buChar char="-"/>
            </a:pPr>
            <a:r>
              <a:rPr lang="en-US" dirty="0"/>
              <a:t>The first was for user’s accounts. </a:t>
            </a:r>
          </a:p>
          <a:p>
            <a:pPr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second was </a:t>
            </a:r>
            <a:r>
              <a:rPr lang="en-US" dirty="0"/>
              <a:t>to record and successful login attempts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used the Alpha Vantage API, which </a:t>
            </a:r>
            <a:r>
              <a:rPr lang="en-US" dirty="0"/>
              <a:t>gives real time stock and trading information.</a:t>
            </a:r>
          </a:p>
          <a:p>
            <a:pPr>
              <a:buFontTx/>
              <a:buChar char="-"/>
            </a:pPr>
            <a:r>
              <a:rPr lang="en-US" dirty="0"/>
              <a:t>At the moment it is only being used for the currency exchange.</a:t>
            </a:r>
          </a:p>
          <a:p>
            <a:pPr>
              <a:buFontTx/>
              <a:buChar char="-"/>
            </a:pPr>
            <a:r>
              <a:rPr lang="en-US" dirty="0"/>
              <a:t>This could be used to retrieve real time market statuses.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 currency converter at the moment need the user to use currency codes. The website provided tables for converting between codes and natural language for currencies. This could </a:t>
            </a:r>
            <a:r>
              <a:rPr lang="en-US" dirty="0" err="1"/>
              <a:t>hace</a:t>
            </a:r>
            <a:r>
              <a:rPr lang="en-US" dirty="0"/>
              <a:t> been implemented using the </a:t>
            </a:r>
            <a:r>
              <a:rPr lang="en-US" dirty="0" err="1"/>
              <a:t>QnA</a:t>
            </a:r>
            <a:r>
              <a:rPr lang="en-US" dirty="0"/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have 4 apps running for this project.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1. The project app, which hosts the bot for the bot framework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website</a:t>
            </a:r>
          </a:p>
          <a:p>
            <a:pPr marL="0" indent="0">
              <a:buNone/>
            </a:pPr>
            <a:r>
              <a:rPr lang="en-US" dirty="0"/>
              <a:t>2. A mobile app for hosting the easy table databases used</a:t>
            </a:r>
          </a:p>
          <a:p>
            <a:pPr marL="0" indent="0">
              <a:buNone/>
            </a:pPr>
            <a:r>
              <a:rPr lang="en-US" dirty="0"/>
              <a:t>3. A Web App for hosting the website for the app</a:t>
            </a:r>
          </a:p>
          <a:p>
            <a:pPr marL="0" indent="0">
              <a:buNone/>
            </a:pPr>
            <a:r>
              <a:rPr lang="en-US" dirty="0"/>
              <a:t>4. A Language Interpretation app for translating input in different languages.</a:t>
            </a: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Translation: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There is a lot of documentation online about translating bot input before putting it into LUIS.</a:t>
            </a:r>
          </a:p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</a:t>
            </a:r>
            <a:r>
              <a:rPr lang="en-US" dirty="0"/>
              <a:t>have used a piece of code I found online (referenced in code) as middleware that translates French input into English. The source language can be changed only from code at the moment.</a:t>
            </a:r>
          </a:p>
          <a:p>
            <a:pPr>
              <a:buFontTx/>
              <a:buChar char="-"/>
            </a:pPr>
            <a:r>
              <a:rPr lang="en-US" dirty="0"/>
              <a:t>There is further documentation that could be added for detecting a language automatically, and sending responses in said language.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looked at unit testing, but didn’t get around to implementing it.</a:t>
            </a:r>
          </a:p>
          <a:p>
            <a:pPr>
              <a:buFontTx/>
              <a:buChar char="-"/>
            </a:pPr>
            <a:r>
              <a:rPr lang="en-US" dirty="0"/>
              <a:t>As far as I can tell for bots, unit testing involves: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Setting up a input mimic script that uses the bot</a:t>
            </a:r>
          </a:p>
          <a:p>
            <a:pPr marL="514350" indent="-514350">
              <a:buAutoNum type="arabicPeriod"/>
            </a:pPr>
            <a:r>
              <a:rPr lang="en-US" dirty="0"/>
              <a:t>Feeding this script utterances and then asserting what it should send in response.</a:t>
            </a:r>
          </a:p>
          <a:p>
            <a:pPr marL="514350" indent="-514350">
              <a:buAutoNum type="arabicPeriod"/>
            </a:pPr>
            <a:r>
              <a:rPr lang="en-US" dirty="0"/>
              <a:t>The limitations of this would be that it would be difficult to unit test some APIs, </a:t>
            </a:r>
            <a:r>
              <a:rPr lang="en-US" dirty="0" err="1"/>
              <a:t>eg</a:t>
            </a:r>
            <a:r>
              <a:rPr lang="en-US" dirty="0"/>
              <a:t> Custom Vision</a:t>
            </a: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 on Brand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-I found a logo for Contoso online and added it to the help intro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-The website also uses the logo, as well as having a black and blue color scheme to match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Website is based heavily off the one made in class, and is not exactly finished.</a:t>
            </a:r>
          </a:p>
        </p:txBody>
      </p:sp>
    </p:spTree>
    <p:extLst>
      <p:ext uri="{BB962C8B-B14F-4D97-AF65-F5344CB8AC3E}">
        <p14:creationId xmlns:p14="http://schemas.microsoft.com/office/powerpoint/2010/main" val="207479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682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Contoso Bankbot</vt:lpstr>
      <vt:lpstr>About me</vt:lpstr>
      <vt:lpstr>User Experience</vt:lpstr>
      <vt:lpstr>Databases</vt:lpstr>
      <vt:lpstr>API</vt:lpstr>
      <vt:lpstr>Azure Setup</vt:lpstr>
      <vt:lpstr>Advanced Features</vt:lpstr>
      <vt:lpstr>Advanced Considerations</vt:lpstr>
      <vt:lpstr>Advanced Considerations on Brand 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Jonathan King</cp:lastModifiedBy>
  <cp:revision>45</cp:revision>
  <dcterms:created xsi:type="dcterms:W3CDTF">2016-10-16T03:02:52Z</dcterms:created>
  <dcterms:modified xsi:type="dcterms:W3CDTF">2017-11-29T21:08:02Z</dcterms:modified>
</cp:coreProperties>
</file>