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8640763" cy="6300788"/>
  <p:notesSz cx="6797675" cy="9872663"/>
  <p:custDataLst>
    <p:tags r:id="rId4"/>
  </p:custDataLst>
  <p:defaultTextStyle>
    <a:defPPr>
      <a:defRPr lang="en-US"/>
    </a:defPPr>
    <a:lvl1pPr marL="0" algn="l" defTabSz="85377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26888" algn="l" defTabSz="85377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53775" algn="l" defTabSz="85377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80663" algn="l" defTabSz="85377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07551" algn="l" defTabSz="85377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34438" algn="l" defTabSz="85377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61326" algn="l" defTabSz="85377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2988213" algn="l" defTabSz="85377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415101" algn="l" defTabSz="85377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85">
          <p15:clr>
            <a:srgbClr val="A4A3A4"/>
          </p15:clr>
        </p15:guide>
        <p15:guide id="2" pos="272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3878" autoAdjust="0"/>
  </p:normalViewPr>
  <p:slideViewPr>
    <p:cSldViewPr>
      <p:cViewPr varScale="1">
        <p:scale>
          <a:sx n="131" d="100"/>
          <a:sy n="131" d="100"/>
        </p:scale>
        <p:origin x="1832" y="168"/>
      </p:cViewPr>
      <p:guideLst>
        <p:guide orient="horz" pos="1985"/>
        <p:guide pos="272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8FA8FF-20DC-44E5-8C35-13EAF0A5698C}" type="datetimeFigureOut">
              <a:rPr lang="en-SG" smtClean="0"/>
              <a:pPr/>
              <a:t>13/11/19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60425" y="739775"/>
            <a:ext cx="50768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89515"/>
            <a:ext cx="5438140" cy="444269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3A5AA4-18D7-48CB-8D4B-C9F7395BD002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91710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5377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26888" algn="l" defTabSz="85377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53775" algn="l" defTabSz="85377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80663" algn="l" defTabSz="85377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707551" algn="l" defTabSz="85377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134438" algn="l" defTabSz="85377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561326" algn="l" defTabSz="85377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988213" algn="l" defTabSz="85377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415101" algn="l" defTabSz="85377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57" y="1957328"/>
            <a:ext cx="7344649" cy="135058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6115" y="3570447"/>
            <a:ext cx="6048534" cy="161020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26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53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806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075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344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61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882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151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64553" y="252324"/>
            <a:ext cx="1944172" cy="537608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2038" y="252324"/>
            <a:ext cx="5688502" cy="53760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561" y="4048840"/>
            <a:ext cx="7344649" cy="1251407"/>
          </a:xfrm>
        </p:spPr>
        <p:txBody>
          <a:bodyPr anchor="t"/>
          <a:lstStyle>
            <a:lvl1pPr algn="l">
              <a:defRPr sz="37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561" y="2670543"/>
            <a:ext cx="7344649" cy="1378297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26888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5377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28066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70755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134438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56132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98821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41510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2038" y="1470184"/>
            <a:ext cx="3816337" cy="4158229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2388" y="1470184"/>
            <a:ext cx="3816337" cy="4158229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038" y="1410385"/>
            <a:ext cx="3817838" cy="587781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6888" indent="0">
              <a:buNone/>
              <a:defRPr sz="1900" b="1"/>
            </a:lvl2pPr>
            <a:lvl3pPr marL="853775" indent="0">
              <a:buNone/>
              <a:defRPr sz="1700" b="1"/>
            </a:lvl3pPr>
            <a:lvl4pPr marL="1280663" indent="0">
              <a:buNone/>
              <a:defRPr sz="1500" b="1"/>
            </a:lvl4pPr>
            <a:lvl5pPr marL="1707551" indent="0">
              <a:buNone/>
              <a:defRPr sz="1500" b="1"/>
            </a:lvl5pPr>
            <a:lvl6pPr marL="2134438" indent="0">
              <a:buNone/>
              <a:defRPr sz="1500" b="1"/>
            </a:lvl6pPr>
            <a:lvl7pPr marL="2561326" indent="0">
              <a:buNone/>
              <a:defRPr sz="1500" b="1"/>
            </a:lvl7pPr>
            <a:lvl8pPr marL="2988213" indent="0">
              <a:buNone/>
              <a:defRPr sz="1500" b="1"/>
            </a:lvl8pPr>
            <a:lvl9pPr marL="3415101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2038" y="1998167"/>
            <a:ext cx="3817838" cy="3630246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89388" y="1410385"/>
            <a:ext cx="3819337" cy="587781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6888" indent="0">
              <a:buNone/>
              <a:defRPr sz="1900" b="1"/>
            </a:lvl2pPr>
            <a:lvl3pPr marL="853775" indent="0">
              <a:buNone/>
              <a:defRPr sz="1700" b="1"/>
            </a:lvl3pPr>
            <a:lvl4pPr marL="1280663" indent="0">
              <a:buNone/>
              <a:defRPr sz="1500" b="1"/>
            </a:lvl4pPr>
            <a:lvl5pPr marL="1707551" indent="0">
              <a:buNone/>
              <a:defRPr sz="1500" b="1"/>
            </a:lvl5pPr>
            <a:lvl6pPr marL="2134438" indent="0">
              <a:buNone/>
              <a:defRPr sz="1500" b="1"/>
            </a:lvl6pPr>
            <a:lvl7pPr marL="2561326" indent="0">
              <a:buNone/>
              <a:defRPr sz="1500" b="1"/>
            </a:lvl7pPr>
            <a:lvl8pPr marL="2988213" indent="0">
              <a:buNone/>
              <a:defRPr sz="1500" b="1"/>
            </a:lvl8pPr>
            <a:lvl9pPr marL="3415101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89388" y="1998167"/>
            <a:ext cx="3819337" cy="3630246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039" y="250864"/>
            <a:ext cx="2842751" cy="1067634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98" y="250865"/>
            <a:ext cx="4830427" cy="5377548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2039" y="1318499"/>
            <a:ext cx="2842751" cy="4309914"/>
          </a:xfrm>
        </p:spPr>
        <p:txBody>
          <a:bodyPr/>
          <a:lstStyle>
            <a:lvl1pPr marL="0" indent="0">
              <a:buNone/>
              <a:defRPr sz="1300"/>
            </a:lvl1pPr>
            <a:lvl2pPr marL="426888" indent="0">
              <a:buNone/>
              <a:defRPr sz="1100"/>
            </a:lvl2pPr>
            <a:lvl3pPr marL="853775" indent="0">
              <a:buNone/>
              <a:defRPr sz="900"/>
            </a:lvl3pPr>
            <a:lvl4pPr marL="1280663" indent="0">
              <a:buNone/>
              <a:defRPr sz="800"/>
            </a:lvl4pPr>
            <a:lvl5pPr marL="1707551" indent="0">
              <a:buNone/>
              <a:defRPr sz="800"/>
            </a:lvl5pPr>
            <a:lvl6pPr marL="2134438" indent="0">
              <a:buNone/>
              <a:defRPr sz="800"/>
            </a:lvl6pPr>
            <a:lvl7pPr marL="2561326" indent="0">
              <a:buNone/>
              <a:defRPr sz="800"/>
            </a:lvl7pPr>
            <a:lvl8pPr marL="2988213" indent="0">
              <a:buNone/>
              <a:defRPr sz="800"/>
            </a:lvl8pPr>
            <a:lvl9pPr marL="3415101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3650" y="4410551"/>
            <a:ext cx="5184458" cy="520691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93650" y="562987"/>
            <a:ext cx="5184458" cy="3780473"/>
          </a:xfrm>
        </p:spPr>
        <p:txBody>
          <a:bodyPr/>
          <a:lstStyle>
            <a:lvl1pPr marL="0" indent="0">
              <a:buNone/>
              <a:defRPr sz="3000"/>
            </a:lvl1pPr>
            <a:lvl2pPr marL="426888" indent="0">
              <a:buNone/>
              <a:defRPr sz="2600"/>
            </a:lvl2pPr>
            <a:lvl3pPr marL="853775" indent="0">
              <a:buNone/>
              <a:defRPr sz="2200"/>
            </a:lvl3pPr>
            <a:lvl4pPr marL="1280663" indent="0">
              <a:buNone/>
              <a:defRPr sz="1900"/>
            </a:lvl4pPr>
            <a:lvl5pPr marL="1707551" indent="0">
              <a:buNone/>
              <a:defRPr sz="1900"/>
            </a:lvl5pPr>
            <a:lvl6pPr marL="2134438" indent="0">
              <a:buNone/>
              <a:defRPr sz="1900"/>
            </a:lvl6pPr>
            <a:lvl7pPr marL="2561326" indent="0">
              <a:buNone/>
              <a:defRPr sz="1900"/>
            </a:lvl7pPr>
            <a:lvl8pPr marL="2988213" indent="0">
              <a:buNone/>
              <a:defRPr sz="1900"/>
            </a:lvl8pPr>
            <a:lvl9pPr marL="3415101" indent="0">
              <a:buNone/>
              <a:defRPr sz="1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93650" y="4931242"/>
            <a:ext cx="5184458" cy="739467"/>
          </a:xfrm>
        </p:spPr>
        <p:txBody>
          <a:bodyPr/>
          <a:lstStyle>
            <a:lvl1pPr marL="0" indent="0">
              <a:buNone/>
              <a:defRPr sz="1300"/>
            </a:lvl1pPr>
            <a:lvl2pPr marL="426888" indent="0">
              <a:buNone/>
              <a:defRPr sz="1100"/>
            </a:lvl2pPr>
            <a:lvl3pPr marL="853775" indent="0">
              <a:buNone/>
              <a:defRPr sz="900"/>
            </a:lvl3pPr>
            <a:lvl4pPr marL="1280663" indent="0">
              <a:buNone/>
              <a:defRPr sz="800"/>
            </a:lvl4pPr>
            <a:lvl5pPr marL="1707551" indent="0">
              <a:buNone/>
              <a:defRPr sz="800"/>
            </a:lvl5pPr>
            <a:lvl6pPr marL="2134438" indent="0">
              <a:buNone/>
              <a:defRPr sz="800"/>
            </a:lvl6pPr>
            <a:lvl7pPr marL="2561326" indent="0">
              <a:buNone/>
              <a:defRPr sz="800"/>
            </a:lvl7pPr>
            <a:lvl8pPr marL="2988213" indent="0">
              <a:buNone/>
              <a:defRPr sz="800"/>
            </a:lvl8pPr>
            <a:lvl9pPr marL="3415101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2038" y="252324"/>
            <a:ext cx="7776687" cy="1050131"/>
          </a:xfrm>
          <a:prstGeom prst="rect">
            <a:avLst/>
          </a:prstGeom>
        </p:spPr>
        <p:txBody>
          <a:bodyPr vert="horz" lIns="85378" tIns="42689" rIns="85378" bIns="4268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038" y="1470184"/>
            <a:ext cx="7776687" cy="4158229"/>
          </a:xfrm>
          <a:prstGeom prst="rect">
            <a:avLst/>
          </a:prstGeom>
        </p:spPr>
        <p:txBody>
          <a:bodyPr vert="horz" lIns="85378" tIns="42689" rIns="85378" bIns="4268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32038" y="5839897"/>
            <a:ext cx="2016178" cy="335459"/>
          </a:xfrm>
          <a:prstGeom prst="rect">
            <a:avLst/>
          </a:prstGeom>
        </p:spPr>
        <p:txBody>
          <a:bodyPr vert="horz" lIns="85378" tIns="42689" rIns="85378" bIns="42689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52261" y="5839897"/>
            <a:ext cx="2736242" cy="335459"/>
          </a:xfrm>
          <a:prstGeom prst="rect">
            <a:avLst/>
          </a:prstGeom>
        </p:spPr>
        <p:txBody>
          <a:bodyPr vert="horz" lIns="85378" tIns="42689" rIns="85378" bIns="42689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92547" y="5839897"/>
            <a:ext cx="2016178" cy="335459"/>
          </a:xfrm>
          <a:prstGeom prst="rect">
            <a:avLst/>
          </a:prstGeom>
        </p:spPr>
        <p:txBody>
          <a:bodyPr vert="horz" lIns="85378" tIns="42689" rIns="85378" bIns="42689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53775" rtl="0" eaLnBrk="1" latinLnBrk="0" hangingPunct="1">
        <a:spcBef>
          <a:spcPct val="0"/>
        </a:spcBef>
        <a:buNone/>
        <a:defRPr sz="4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166" indent="-320166" algn="l" defTabSz="853775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3692" indent="-266805" algn="l" defTabSz="853775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67219" indent="-213444" algn="l" defTabSz="85377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94107" indent="-213444" algn="l" defTabSz="853775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20994" indent="-213444" algn="l" defTabSz="853775" rtl="0" eaLnBrk="1" latinLnBrk="0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47882" indent="-213444" algn="l" defTabSz="853775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74770" indent="-213444" algn="l" defTabSz="853775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657" indent="-213444" algn="l" defTabSz="853775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28545" indent="-213444" algn="l" defTabSz="853775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377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26888" algn="l" defTabSz="85377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53775" algn="l" defTabSz="85377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663" algn="l" defTabSz="85377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07551" algn="l" defTabSz="85377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34438" algn="l" defTabSz="85377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61326" algn="l" defTabSz="85377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88213" algn="l" defTabSz="85377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15101" algn="l" defTabSz="85377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36"/>
          <p:cNvSpPr/>
          <p:nvPr/>
        </p:nvSpPr>
        <p:spPr>
          <a:xfrm>
            <a:off x="4396581" y="1169194"/>
            <a:ext cx="2514600" cy="391728"/>
          </a:xfrm>
          <a:prstGeom prst="roundRect">
            <a:avLst>
              <a:gd name="adj" fmla="val 9190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sz="1600" b="1"/>
              <a:t>PresentationSection</a:t>
            </a:r>
            <a:endParaRPr lang="en-SG" sz="1600" b="1" dirty="0"/>
          </a:p>
        </p:txBody>
      </p:sp>
      <p:sp>
        <p:nvSpPr>
          <p:cNvPr id="39" name="Rounded Rectangle 38"/>
          <p:cNvSpPr/>
          <p:nvPr/>
        </p:nvSpPr>
        <p:spPr>
          <a:xfrm>
            <a:off x="4399722" y="1974658"/>
            <a:ext cx="2514600" cy="391728"/>
          </a:xfrm>
          <a:prstGeom prst="roundRect">
            <a:avLst>
              <a:gd name="adj" fmla="val 9190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sz="1600" b="1" dirty="0" err="1"/>
              <a:t>PresentationAccessControl</a:t>
            </a:r>
            <a:endParaRPr lang="en-SG" sz="1600" b="1" dirty="0"/>
          </a:p>
        </p:txBody>
      </p:sp>
      <p:cxnSp>
        <p:nvCxnSpPr>
          <p:cNvPr id="44" name="Elbow Connector 43"/>
          <p:cNvCxnSpPr>
            <a:stCxn id="46" idx="3"/>
            <a:endCxn id="39" idx="1"/>
          </p:cNvCxnSpPr>
          <p:nvPr/>
        </p:nvCxnSpPr>
        <p:spPr>
          <a:xfrm>
            <a:off x="2472047" y="1758922"/>
            <a:ext cx="1927675" cy="411600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871847" y="1560922"/>
            <a:ext cx="1600200" cy="396000"/>
          </a:xfrm>
          <a:prstGeom prst="roundRect">
            <a:avLst>
              <a:gd name="adj" fmla="val 9190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sz="1600" b="1"/>
              <a:t>Presentation</a:t>
            </a:r>
            <a:endParaRPr lang="en-SG" sz="1600" b="1" dirty="0"/>
          </a:p>
        </p:txBody>
      </p:sp>
      <p:sp>
        <p:nvSpPr>
          <p:cNvPr id="53" name="Rounded Rectangle 52"/>
          <p:cNvSpPr/>
          <p:nvPr/>
        </p:nvSpPr>
        <p:spPr>
          <a:xfrm>
            <a:off x="5310981" y="3764484"/>
            <a:ext cx="1600200" cy="396000"/>
          </a:xfrm>
          <a:prstGeom prst="roundRect">
            <a:avLst>
              <a:gd name="adj" fmla="val 9190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sz="1600" b="1" dirty="0" err="1"/>
              <a:t>AuthorRecord</a:t>
            </a:r>
            <a:endParaRPr lang="en-SG" sz="1600" b="1" dirty="0"/>
          </a:p>
        </p:txBody>
      </p:sp>
      <p:sp>
        <p:nvSpPr>
          <p:cNvPr id="55" name="Rounded Rectangle 54"/>
          <p:cNvSpPr/>
          <p:nvPr/>
        </p:nvSpPr>
        <p:spPr>
          <a:xfrm>
            <a:off x="2832974" y="3727477"/>
            <a:ext cx="1600200" cy="396000"/>
          </a:xfrm>
          <a:prstGeom prst="roundRect">
            <a:avLst>
              <a:gd name="adj" fmla="val 9190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sz="1600" b="1" dirty="0" err="1"/>
              <a:t>ReviewRecord</a:t>
            </a:r>
            <a:endParaRPr lang="en-SG" sz="1600" b="1" dirty="0"/>
          </a:p>
        </p:txBody>
      </p:sp>
      <p:sp>
        <p:nvSpPr>
          <p:cNvPr id="56" name="Rounded Rectangle 55"/>
          <p:cNvSpPr/>
          <p:nvPr/>
        </p:nvSpPr>
        <p:spPr>
          <a:xfrm>
            <a:off x="578571" y="4926502"/>
            <a:ext cx="2153134" cy="396000"/>
          </a:xfrm>
          <a:prstGeom prst="roundRect">
            <a:avLst>
              <a:gd name="adj" fmla="val 9190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sz="1600" b="1" dirty="0" err="1"/>
              <a:t>SubmissionRecord</a:t>
            </a:r>
            <a:endParaRPr lang="en-SG" sz="1600" b="1" dirty="0"/>
          </a:p>
        </p:txBody>
      </p:sp>
      <p:sp>
        <p:nvSpPr>
          <p:cNvPr id="58" name="Rounded Rectangle 57"/>
          <p:cNvSpPr/>
          <p:nvPr/>
        </p:nvSpPr>
        <p:spPr>
          <a:xfrm>
            <a:off x="5262022" y="4926502"/>
            <a:ext cx="2787069" cy="396000"/>
          </a:xfrm>
          <a:prstGeom prst="roundRect">
            <a:avLst>
              <a:gd name="adj" fmla="val 9190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sz="1600" b="1"/>
              <a:t>SubmissionAuthorRecord</a:t>
            </a:r>
            <a:endParaRPr lang="en-SG" sz="1600" b="1" dirty="0"/>
          </a:p>
        </p:txBody>
      </p:sp>
      <p:cxnSp>
        <p:nvCxnSpPr>
          <p:cNvPr id="59" name="Elbow Connector 58"/>
          <p:cNvCxnSpPr>
            <a:stCxn id="46" idx="3"/>
            <a:endCxn id="37" idx="1"/>
          </p:cNvCxnSpPr>
          <p:nvPr/>
        </p:nvCxnSpPr>
        <p:spPr>
          <a:xfrm flipV="1">
            <a:off x="2472047" y="1365058"/>
            <a:ext cx="1924534" cy="393864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56" idx="3"/>
            <a:endCxn id="58" idx="1"/>
          </p:cNvCxnSpPr>
          <p:nvPr/>
        </p:nvCxnSpPr>
        <p:spPr>
          <a:xfrm>
            <a:off x="2731705" y="5124502"/>
            <a:ext cx="2530317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469078" y="1406683"/>
            <a:ext cx="29527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881815" y="1029532"/>
            <a:ext cx="51328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0..*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889409" y="1816104"/>
            <a:ext cx="51328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0..*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024981" y="4810005"/>
            <a:ext cx="51328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1..*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721499" y="4810005"/>
            <a:ext cx="51328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1..*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8E576F3D-B358-BB4F-8902-A19A9EE2496C}"/>
              </a:ext>
            </a:extLst>
          </p:cNvPr>
          <p:cNvSpPr/>
          <p:nvPr/>
        </p:nvSpPr>
        <p:spPr>
          <a:xfrm>
            <a:off x="868878" y="2698494"/>
            <a:ext cx="1600200" cy="396000"/>
          </a:xfrm>
          <a:prstGeom prst="roundRect">
            <a:avLst>
              <a:gd name="adj" fmla="val 9190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sz="1600" b="1" dirty="0" err="1"/>
              <a:t>RecordGroup</a:t>
            </a:r>
            <a:endParaRPr lang="en-SG" sz="1600" b="1" dirty="0"/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B4DB053D-D768-C941-9924-4B3E6A8046A9}"/>
              </a:ext>
            </a:extLst>
          </p:cNvPr>
          <p:cNvCxnSpPr>
            <a:cxnSpLocks/>
            <a:stCxn id="46" idx="2"/>
            <a:endCxn id="17" idx="0"/>
          </p:cNvCxnSpPr>
          <p:nvPr/>
        </p:nvCxnSpPr>
        <p:spPr>
          <a:xfrm rot="5400000">
            <a:off x="1299677" y="2326224"/>
            <a:ext cx="741572" cy="2969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98E0518A-E9B0-BF41-8674-1E86FC103EB4}"/>
              </a:ext>
            </a:extLst>
          </p:cNvPr>
          <p:cNvCxnSpPr>
            <a:cxnSpLocks/>
            <a:stCxn id="17" idx="2"/>
            <a:endCxn id="56" idx="0"/>
          </p:cNvCxnSpPr>
          <p:nvPr/>
        </p:nvCxnSpPr>
        <p:spPr>
          <a:xfrm flipH="1">
            <a:off x="1655138" y="3094494"/>
            <a:ext cx="13840" cy="183200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B1FFE51D-647D-394D-908D-AC79E577AF3D}"/>
              </a:ext>
            </a:extLst>
          </p:cNvPr>
          <p:cNvCxnSpPr>
            <a:cxnSpLocks/>
            <a:stCxn id="17" idx="3"/>
            <a:endCxn id="55" idx="0"/>
          </p:cNvCxnSpPr>
          <p:nvPr/>
        </p:nvCxnSpPr>
        <p:spPr>
          <a:xfrm>
            <a:off x="2469078" y="2896494"/>
            <a:ext cx="1163996" cy="830983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11554E2C-B045-E04E-A56A-C47BBB22B7E9}"/>
              </a:ext>
            </a:extLst>
          </p:cNvPr>
          <p:cNvCxnSpPr>
            <a:cxnSpLocks/>
            <a:stCxn id="17" idx="3"/>
            <a:endCxn id="53" idx="0"/>
          </p:cNvCxnSpPr>
          <p:nvPr/>
        </p:nvCxnSpPr>
        <p:spPr>
          <a:xfrm>
            <a:off x="2469078" y="2896494"/>
            <a:ext cx="3642003" cy="867990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F7029CE-A36B-9348-B959-5FAF390DBF2D}"/>
              </a:ext>
            </a:extLst>
          </p:cNvPr>
          <p:cNvSpPr txBox="1"/>
          <p:nvPr/>
        </p:nvSpPr>
        <p:spPr>
          <a:xfrm>
            <a:off x="1668978" y="1948551"/>
            <a:ext cx="29527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017B26-0426-7240-900A-91EF5E655367}"/>
              </a:ext>
            </a:extLst>
          </p:cNvPr>
          <p:cNvSpPr txBox="1"/>
          <p:nvPr/>
        </p:nvSpPr>
        <p:spPr>
          <a:xfrm>
            <a:off x="1678385" y="3150394"/>
            <a:ext cx="29527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75DD8F9-90FF-424C-B42E-E4FE308736DC}"/>
              </a:ext>
            </a:extLst>
          </p:cNvPr>
          <p:cNvSpPr txBox="1"/>
          <p:nvPr/>
        </p:nvSpPr>
        <p:spPr>
          <a:xfrm>
            <a:off x="1668978" y="2360629"/>
            <a:ext cx="29527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81DE2D-D71D-9B4B-BA52-F72818092B00}"/>
              </a:ext>
            </a:extLst>
          </p:cNvPr>
          <p:cNvSpPr txBox="1"/>
          <p:nvPr/>
        </p:nvSpPr>
        <p:spPr>
          <a:xfrm>
            <a:off x="1662058" y="4562894"/>
            <a:ext cx="29527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2AC3680-2EE1-4642-8351-C34F992541E6}"/>
              </a:ext>
            </a:extLst>
          </p:cNvPr>
          <p:cNvSpPr txBox="1"/>
          <p:nvPr/>
        </p:nvSpPr>
        <p:spPr>
          <a:xfrm>
            <a:off x="6099722" y="3390878"/>
            <a:ext cx="29527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67AFFE5-CA84-784F-A6A8-902DD9E69DBF}"/>
              </a:ext>
            </a:extLst>
          </p:cNvPr>
          <p:cNvSpPr txBox="1"/>
          <p:nvPr/>
        </p:nvSpPr>
        <p:spPr>
          <a:xfrm>
            <a:off x="3647725" y="3410541"/>
            <a:ext cx="29527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4687863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1413</TotalTime>
  <Words>23</Words>
  <Application>Microsoft Macintosh PowerPoint</Application>
  <PresentationFormat>Custom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 Chatura Rajapakse</dc:creator>
  <cp:lastModifiedBy>Darren Ong Yun Kai</cp:lastModifiedBy>
  <cp:revision>72</cp:revision>
  <cp:lastPrinted>2013-07-05T03:08:56Z</cp:lastPrinted>
  <dcterms:created xsi:type="dcterms:W3CDTF">2006-08-16T00:00:00Z</dcterms:created>
  <dcterms:modified xsi:type="dcterms:W3CDTF">2019-11-13T07:39:24Z</dcterms:modified>
</cp:coreProperties>
</file>