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8640763" cy="6300788"/>
  <p:notesSz cx="6797675" cy="9872663"/>
  <p:custDataLst>
    <p:tags r:id="rId4"/>
  </p:custDataLst>
  <p:defaultTextStyle>
    <a:defPPr>
      <a:defRPr lang="en-US"/>
    </a:defPPr>
    <a:lvl1pPr marL="0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78" autoAdjust="0"/>
  </p:normalViewPr>
  <p:slideViewPr>
    <p:cSldViewPr>
      <p:cViewPr varScale="1">
        <p:scale>
          <a:sx n="131" d="100"/>
          <a:sy n="131" d="100"/>
        </p:scale>
        <p:origin x="1832" y="168"/>
      </p:cViewPr>
      <p:guideLst>
        <p:guide orient="horz" pos="1985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FA8FF-20DC-44E5-8C35-13EAF0A5698C}" type="datetimeFigureOut">
              <a:rPr lang="en-SG" smtClean="0"/>
              <a:pPr/>
              <a:t>13/11/19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0425" y="739775"/>
            <a:ext cx="50768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5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6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A5AA4-18D7-48CB-8D4B-C9F7395BD00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171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688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3775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8066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755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34438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61326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88213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15101" algn="l" defTabSz="85377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957328"/>
            <a:ext cx="7344649" cy="13505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5" y="3570447"/>
            <a:ext cx="6048534" cy="16102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3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80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4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6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8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5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3" y="252324"/>
            <a:ext cx="1944172" cy="5376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8" y="252324"/>
            <a:ext cx="5688502" cy="5376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1" y="4048840"/>
            <a:ext cx="7344649" cy="1251407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1" y="2670543"/>
            <a:ext cx="7344649" cy="137829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8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37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8066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755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44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6132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82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51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8" y="1470184"/>
            <a:ext cx="3816337" cy="415822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10385"/>
            <a:ext cx="3817838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38" y="1998167"/>
            <a:ext cx="3817838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8" y="1410385"/>
            <a:ext cx="3819337" cy="58778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888" indent="0">
              <a:buNone/>
              <a:defRPr sz="1900" b="1"/>
            </a:lvl2pPr>
            <a:lvl3pPr marL="853775" indent="0">
              <a:buNone/>
              <a:defRPr sz="1700" b="1"/>
            </a:lvl3pPr>
            <a:lvl4pPr marL="1280663" indent="0">
              <a:buNone/>
              <a:defRPr sz="1500" b="1"/>
            </a:lvl4pPr>
            <a:lvl5pPr marL="1707551" indent="0">
              <a:buNone/>
              <a:defRPr sz="1500" b="1"/>
            </a:lvl5pPr>
            <a:lvl6pPr marL="2134438" indent="0">
              <a:buNone/>
              <a:defRPr sz="1500" b="1"/>
            </a:lvl6pPr>
            <a:lvl7pPr marL="2561326" indent="0">
              <a:buNone/>
              <a:defRPr sz="1500" b="1"/>
            </a:lvl7pPr>
            <a:lvl8pPr marL="2988213" indent="0">
              <a:buNone/>
              <a:defRPr sz="1500" b="1"/>
            </a:lvl8pPr>
            <a:lvl9pPr marL="3415101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8" y="1998167"/>
            <a:ext cx="3819337" cy="363024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39" y="250864"/>
            <a:ext cx="2842751" cy="10676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98" y="250865"/>
            <a:ext cx="4830427" cy="53775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39" y="1318499"/>
            <a:ext cx="2842751" cy="4309914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4410551"/>
            <a:ext cx="5184458" cy="520691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562987"/>
            <a:ext cx="5184458" cy="3780473"/>
          </a:xfrm>
        </p:spPr>
        <p:txBody>
          <a:bodyPr/>
          <a:lstStyle>
            <a:lvl1pPr marL="0" indent="0">
              <a:buNone/>
              <a:defRPr sz="3000"/>
            </a:lvl1pPr>
            <a:lvl2pPr marL="426888" indent="0">
              <a:buNone/>
              <a:defRPr sz="2600"/>
            </a:lvl2pPr>
            <a:lvl3pPr marL="853775" indent="0">
              <a:buNone/>
              <a:defRPr sz="2200"/>
            </a:lvl3pPr>
            <a:lvl4pPr marL="1280663" indent="0">
              <a:buNone/>
              <a:defRPr sz="1900"/>
            </a:lvl4pPr>
            <a:lvl5pPr marL="1707551" indent="0">
              <a:buNone/>
              <a:defRPr sz="1900"/>
            </a:lvl5pPr>
            <a:lvl6pPr marL="2134438" indent="0">
              <a:buNone/>
              <a:defRPr sz="1900"/>
            </a:lvl6pPr>
            <a:lvl7pPr marL="2561326" indent="0">
              <a:buNone/>
              <a:defRPr sz="1900"/>
            </a:lvl7pPr>
            <a:lvl8pPr marL="2988213" indent="0">
              <a:buNone/>
              <a:defRPr sz="1900"/>
            </a:lvl8pPr>
            <a:lvl9pPr marL="3415101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4931242"/>
            <a:ext cx="5184458" cy="739467"/>
          </a:xfrm>
        </p:spPr>
        <p:txBody>
          <a:bodyPr/>
          <a:lstStyle>
            <a:lvl1pPr marL="0" indent="0">
              <a:buNone/>
              <a:defRPr sz="1300"/>
            </a:lvl1pPr>
            <a:lvl2pPr marL="426888" indent="0">
              <a:buNone/>
              <a:defRPr sz="1100"/>
            </a:lvl2pPr>
            <a:lvl3pPr marL="853775" indent="0">
              <a:buNone/>
              <a:defRPr sz="900"/>
            </a:lvl3pPr>
            <a:lvl4pPr marL="1280663" indent="0">
              <a:buNone/>
              <a:defRPr sz="800"/>
            </a:lvl4pPr>
            <a:lvl5pPr marL="1707551" indent="0">
              <a:buNone/>
              <a:defRPr sz="800"/>
            </a:lvl5pPr>
            <a:lvl6pPr marL="2134438" indent="0">
              <a:buNone/>
              <a:defRPr sz="800"/>
            </a:lvl6pPr>
            <a:lvl7pPr marL="2561326" indent="0">
              <a:buNone/>
              <a:defRPr sz="800"/>
            </a:lvl7pPr>
            <a:lvl8pPr marL="2988213" indent="0">
              <a:buNone/>
              <a:defRPr sz="800"/>
            </a:lvl8pPr>
            <a:lvl9pPr marL="3415101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38" y="252324"/>
            <a:ext cx="7776687" cy="1050131"/>
          </a:xfrm>
          <a:prstGeom prst="rect">
            <a:avLst/>
          </a:prstGeom>
        </p:spPr>
        <p:txBody>
          <a:bodyPr vert="horz" lIns="85378" tIns="42689" rIns="85378" bIns="4268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38" y="1470184"/>
            <a:ext cx="7776687" cy="4158229"/>
          </a:xfrm>
          <a:prstGeom prst="rect">
            <a:avLst/>
          </a:prstGeom>
        </p:spPr>
        <p:txBody>
          <a:bodyPr vert="horz" lIns="85378" tIns="42689" rIns="85378" bIns="426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8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1" y="5839897"/>
            <a:ext cx="2736242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5839897"/>
            <a:ext cx="2016178" cy="335459"/>
          </a:xfrm>
          <a:prstGeom prst="rect">
            <a:avLst/>
          </a:prstGeom>
        </p:spPr>
        <p:txBody>
          <a:bodyPr vert="horz" lIns="85378" tIns="42689" rIns="85378" bIns="4268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53775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166" indent="-320166" algn="l" defTabSz="853775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3692" indent="-266805" algn="l" defTabSz="853775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7219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4107" indent="-213444" algn="l" defTabSz="853775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994" indent="-213444" algn="l" defTabSz="853775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7882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4770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57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8545" indent="-213444" algn="l" defTabSz="853775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88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3775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66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755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4438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61326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213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5101" algn="l" defTabSz="85377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91086" y="5088629"/>
            <a:ext cx="2590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AuthorRecordRepository</a:t>
            </a:r>
            <a:endParaRPr lang="en-SG" sz="1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104001" y="5501866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AnalysisLogic</a:t>
            </a:r>
            <a:endParaRPr lang="en-SG" sz="16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28611" y="191608"/>
            <a:ext cx="1524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GateKeeper</a:t>
            </a:r>
            <a:endParaRPr lang="en-SG" sz="16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28611" y="700388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DBMetaDataLogic</a:t>
            </a:r>
            <a:endParaRPr lang="en-SG" sz="16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19011" y="1982966"/>
            <a:ext cx="30480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PresentationAccessControlLogic</a:t>
            </a:r>
            <a:endParaRPr lang="en-SG" sz="16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28611" y="1430185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PresentationLogic</a:t>
            </a:r>
            <a:endParaRPr lang="en-SG" sz="16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503496" y="2516899"/>
            <a:ext cx="24384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/>
              <a:t>PresentationSectionLogic</a:t>
            </a:r>
            <a:endParaRPr lang="en-SG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28611" y="4524905"/>
            <a:ext cx="1828800" cy="391728"/>
          </a:xfrm>
          <a:prstGeom prst="roundRect">
            <a:avLst>
              <a:gd name="adj" fmla="val 919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1600" b="1" dirty="0" err="1"/>
              <a:t>RecordLogic</a:t>
            </a:r>
            <a:endParaRPr lang="en-SG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191753" y="4552792"/>
            <a:ext cx="24846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/>
              <a:t>ReviewRecordRepository</a:t>
            </a:r>
            <a:endParaRPr lang="en-SG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939381" y="1982966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PresentationAccessControlRepository</a:t>
            </a:r>
            <a:endParaRPr lang="en-SG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157272" y="3531394"/>
            <a:ext cx="347521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SubmissionAuthorRecordRepository</a:t>
            </a:r>
            <a:endParaRPr lang="en-SG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39381" y="1329733"/>
            <a:ext cx="22860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PresentationRepository</a:t>
            </a:r>
            <a:endParaRPr lang="en-SG" sz="16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191086" y="4064794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SubmissionRecordRepository</a:t>
            </a:r>
            <a:endParaRPr lang="en-SG" sz="16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3939381" y="2534626"/>
            <a:ext cx="2971800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PresentationSectionRepository</a:t>
            </a:r>
            <a:endParaRPr lang="en-SG" sz="1600" b="1" dirty="0"/>
          </a:p>
        </p:txBody>
      </p:sp>
      <p:cxnSp>
        <p:nvCxnSpPr>
          <p:cNvPr id="20" name="Elbow Connector 184"/>
          <p:cNvCxnSpPr>
            <a:cxnSpLocks/>
            <a:stCxn id="11" idx="3"/>
            <a:endCxn id="14" idx="1"/>
          </p:cNvCxnSpPr>
          <p:nvPr/>
        </p:nvCxnSpPr>
        <p:spPr>
          <a:xfrm flipV="1">
            <a:off x="2557411" y="3721894"/>
            <a:ext cx="1599861" cy="9988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84"/>
          <p:cNvCxnSpPr>
            <a:cxnSpLocks/>
            <a:stCxn id="11" idx="3"/>
            <a:endCxn id="16" idx="1"/>
          </p:cNvCxnSpPr>
          <p:nvPr/>
        </p:nvCxnSpPr>
        <p:spPr>
          <a:xfrm flipV="1">
            <a:off x="2557411" y="4255294"/>
            <a:ext cx="1633675" cy="4654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84"/>
          <p:cNvCxnSpPr>
            <a:cxnSpLocks/>
            <a:stCxn id="11" idx="3"/>
            <a:endCxn id="12" idx="1"/>
          </p:cNvCxnSpPr>
          <p:nvPr/>
        </p:nvCxnSpPr>
        <p:spPr>
          <a:xfrm>
            <a:off x="2557411" y="4720769"/>
            <a:ext cx="1634342" cy="2252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84"/>
          <p:cNvCxnSpPr>
            <a:cxnSpLocks/>
            <a:stCxn id="11" idx="3"/>
            <a:endCxn id="4" idx="1"/>
          </p:cNvCxnSpPr>
          <p:nvPr/>
        </p:nvCxnSpPr>
        <p:spPr>
          <a:xfrm>
            <a:off x="2557411" y="4720769"/>
            <a:ext cx="1633675" cy="55836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184"/>
          <p:cNvCxnSpPr>
            <a:cxnSpLocks/>
            <a:stCxn id="10" idx="3"/>
            <a:endCxn id="19" idx="1"/>
          </p:cNvCxnSpPr>
          <p:nvPr/>
        </p:nvCxnSpPr>
        <p:spPr>
          <a:xfrm>
            <a:off x="2941896" y="2712763"/>
            <a:ext cx="997485" cy="1236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84"/>
          <p:cNvCxnSpPr>
            <a:cxnSpLocks/>
            <a:stCxn id="8" idx="3"/>
            <a:endCxn id="13" idx="1"/>
          </p:cNvCxnSpPr>
          <p:nvPr/>
        </p:nvCxnSpPr>
        <p:spPr>
          <a:xfrm flipV="1">
            <a:off x="3167011" y="2173466"/>
            <a:ext cx="772370" cy="536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84"/>
          <p:cNvCxnSpPr>
            <a:cxnSpLocks/>
            <a:stCxn id="9" idx="3"/>
            <a:endCxn id="15" idx="1"/>
          </p:cNvCxnSpPr>
          <p:nvPr/>
        </p:nvCxnSpPr>
        <p:spPr>
          <a:xfrm flipV="1">
            <a:off x="2557411" y="1520233"/>
            <a:ext cx="1381970" cy="10581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irect Access Storage 188"/>
          <p:cNvSpPr/>
          <p:nvPr/>
        </p:nvSpPr>
        <p:spPr>
          <a:xfrm rot="16200000">
            <a:off x="7471371" y="1884320"/>
            <a:ext cx="1371600" cy="855058"/>
          </a:xfrm>
          <a:prstGeom prst="flowChartMagneticDrum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Google Cloud SQL</a:t>
            </a:r>
            <a:endParaRPr lang="en-SG" sz="1600" b="1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161"/>
          <p:cNvCxnSpPr>
            <a:cxnSpLocks/>
            <a:stCxn id="15" idx="3"/>
            <a:endCxn id="41" idx="0"/>
          </p:cNvCxnSpPr>
          <p:nvPr/>
        </p:nvCxnSpPr>
        <p:spPr>
          <a:xfrm>
            <a:off x="6225381" y="1520233"/>
            <a:ext cx="1504261" cy="791616"/>
          </a:xfrm>
          <a:prstGeom prst="bentConnector3">
            <a:avLst>
              <a:gd name="adj1" fmla="val 92287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61"/>
          <p:cNvCxnSpPr>
            <a:cxnSpLocks/>
            <a:stCxn id="13" idx="3"/>
            <a:endCxn id="41" idx="0"/>
          </p:cNvCxnSpPr>
          <p:nvPr/>
        </p:nvCxnSpPr>
        <p:spPr>
          <a:xfrm>
            <a:off x="7414591" y="2173466"/>
            <a:ext cx="315051" cy="1383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61"/>
          <p:cNvCxnSpPr>
            <a:cxnSpLocks/>
            <a:stCxn id="19" idx="3"/>
            <a:endCxn id="41" idx="0"/>
          </p:cNvCxnSpPr>
          <p:nvPr/>
        </p:nvCxnSpPr>
        <p:spPr>
          <a:xfrm flipV="1">
            <a:off x="6911181" y="2311849"/>
            <a:ext cx="818461" cy="413277"/>
          </a:xfrm>
          <a:prstGeom prst="bentConnector3">
            <a:avLst>
              <a:gd name="adj1" fmla="val 66104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161"/>
          <p:cNvCxnSpPr>
            <a:cxnSpLocks/>
            <a:stCxn id="14" idx="3"/>
            <a:endCxn id="41" idx="1"/>
          </p:cNvCxnSpPr>
          <p:nvPr/>
        </p:nvCxnSpPr>
        <p:spPr>
          <a:xfrm flipV="1">
            <a:off x="7632482" y="2997649"/>
            <a:ext cx="524689" cy="7242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161"/>
          <p:cNvCxnSpPr>
            <a:cxnSpLocks/>
            <a:stCxn id="16" idx="3"/>
            <a:endCxn id="41" idx="1"/>
          </p:cNvCxnSpPr>
          <p:nvPr/>
        </p:nvCxnSpPr>
        <p:spPr>
          <a:xfrm flipV="1">
            <a:off x="7162886" y="2997649"/>
            <a:ext cx="994285" cy="12576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161"/>
          <p:cNvCxnSpPr>
            <a:cxnSpLocks/>
            <a:stCxn id="12" idx="3"/>
            <a:endCxn id="41" idx="1"/>
          </p:cNvCxnSpPr>
          <p:nvPr/>
        </p:nvCxnSpPr>
        <p:spPr>
          <a:xfrm flipV="1">
            <a:off x="6676363" y="2997649"/>
            <a:ext cx="1480808" cy="1745643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161"/>
          <p:cNvCxnSpPr>
            <a:cxnSpLocks/>
            <a:stCxn id="4" idx="3"/>
            <a:endCxn id="41" idx="1"/>
          </p:cNvCxnSpPr>
          <p:nvPr/>
        </p:nvCxnSpPr>
        <p:spPr>
          <a:xfrm flipV="1">
            <a:off x="6781886" y="2997649"/>
            <a:ext cx="1375285" cy="2281480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61"/>
          <p:cNvCxnSpPr>
            <a:cxnSpLocks/>
            <a:stCxn id="5" idx="3"/>
          </p:cNvCxnSpPr>
          <p:nvPr/>
        </p:nvCxnSpPr>
        <p:spPr>
          <a:xfrm flipV="1">
            <a:off x="2628001" y="2997650"/>
            <a:ext cx="5697550" cy="2700080"/>
          </a:xfrm>
          <a:prstGeom prst="bentConnector3">
            <a:avLst>
              <a:gd name="adj1" fmla="val 100079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10171" y="5398303"/>
            <a:ext cx="11185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SQL Query</a:t>
            </a:r>
            <a:endParaRPr lang="en-US" dirty="0"/>
          </a:p>
        </p:txBody>
      </p:sp>
      <p:sp>
        <p:nvSpPr>
          <p:cNvPr id="69" name="Cube 68"/>
          <p:cNvSpPr/>
          <p:nvPr/>
        </p:nvSpPr>
        <p:spPr>
          <a:xfrm>
            <a:off x="4349741" y="516078"/>
            <a:ext cx="2200776" cy="554938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Google App Engine</a:t>
            </a:r>
            <a:endParaRPr lang="en-SG" sz="1800" b="1" dirty="0">
              <a:solidFill>
                <a:schemeClr val="bg1"/>
              </a:solidFill>
            </a:endParaRPr>
          </a:p>
        </p:txBody>
      </p:sp>
      <p:cxnSp>
        <p:nvCxnSpPr>
          <p:cNvPr id="70" name="Straight Arrow Connector 161"/>
          <p:cNvCxnSpPr>
            <a:cxnSpLocks/>
            <a:stCxn id="6" idx="3"/>
            <a:endCxn id="69" idx="2"/>
          </p:cNvCxnSpPr>
          <p:nvPr/>
        </p:nvCxnSpPr>
        <p:spPr>
          <a:xfrm>
            <a:off x="2252611" y="387472"/>
            <a:ext cx="2097130" cy="4754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161"/>
          <p:cNvCxnSpPr>
            <a:cxnSpLocks/>
            <a:stCxn id="6" idx="3"/>
            <a:endCxn id="41" idx="0"/>
          </p:cNvCxnSpPr>
          <p:nvPr/>
        </p:nvCxnSpPr>
        <p:spPr>
          <a:xfrm>
            <a:off x="2252611" y="387472"/>
            <a:ext cx="5477031" cy="1924377"/>
          </a:xfrm>
          <a:prstGeom prst="bentConnector3">
            <a:avLst>
              <a:gd name="adj1" fmla="val 97183"/>
            </a:avLst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184">
            <a:extLst>
              <a:ext uri="{FF2B5EF4-FFF2-40B4-BE49-F238E27FC236}">
                <a16:creationId xmlns:a16="http://schemas.microsoft.com/office/drawing/2014/main" id="{2EF00BA7-4F05-4AA3-BC51-8D227472119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28001" y="5316904"/>
            <a:ext cx="1594179" cy="38082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B778160-1CEC-1B43-BA8D-F01080B7EFB9}"/>
              </a:ext>
            </a:extLst>
          </p:cNvPr>
          <p:cNvSpPr/>
          <p:nvPr/>
        </p:nvSpPr>
        <p:spPr>
          <a:xfrm>
            <a:off x="4129881" y="3074194"/>
            <a:ext cx="2483625" cy="381000"/>
          </a:xfrm>
          <a:prstGeom prst="roundRect">
            <a:avLst>
              <a:gd name="adj" fmla="val 919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 err="1"/>
              <a:t>RecordGroupRepository</a:t>
            </a:r>
            <a:endParaRPr lang="en-SG" sz="1600" b="1" dirty="0"/>
          </a:p>
        </p:txBody>
      </p:sp>
      <p:cxnSp>
        <p:nvCxnSpPr>
          <p:cNvPr id="52" name="Elbow Connector 184">
            <a:extLst>
              <a:ext uri="{FF2B5EF4-FFF2-40B4-BE49-F238E27FC236}">
                <a16:creationId xmlns:a16="http://schemas.microsoft.com/office/drawing/2014/main" id="{B6346467-6B29-D748-B7B8-A233E452741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 flipV="1">
            <a:off x="2557411" y="3264694"/>
            <a:ext cx="1572470" cy="145607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61">
            <a:extLst>
              <a:ext uri="{FF2B5EF4-FFF2-40B4-BE49-F238E27FC236}">
                <a16:creationId xmlns:a16="http://schemas.microsoft.com/office/drawing/2014/main" id="{FCF32FD4-68AA-5643-888F-2B7A4DD829BD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>
          <a:xfrm flipV="1">
            <a:off x="6613506" y="2997649"/>
            <a:ext cx="1543665" cy="267045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184">
            <a:extLst>
              <a:ext uri="{FF2B5EF4-FFF2-40B4-BE49-F238E27FC236}">
                <a16:creationId xmlns:a16="http://schemas.microsoft.com/office/drawing/2014/main" id="{0D1F4089-FEA4-7945-B649-6B6C9900449E}"/>
              </a:ext>
            </a:extLst>
          </p:cNvPr>
          <p:cNvCxnSpPr>
            <a:cxnSpLocks/>
            <a:stCxn id="9" idx="3"/>
            <a:endCxn id="50" idx="1"/>
          </p:cNvCxnSpPr>
          <p:nvPr/>
        </p:nvCxnSpPr>
        <p:spPr>
          <a:xfrm>
            <a:off x="2557411" y="1626049"/>
            <a:ext cx="1572470" cy="1638645"/>
          </a:xfrm>
          <a:prstGeom prst="curvedConnector3">
            <a:avLst>
              <a:gd name="adj1" fmla="val 59279"/>
            </a:avLst>
          </a:prstGeom>
          <a:ln w="38100">
            <a:solidFill>
              <a:schemeClr val="accent4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7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23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Darren Ong Yun Kai</cp:lastModifiedBy>
  <cp:revision>72</cp:revision>
  <cp:lastPrinted>2013-07-05T03:08:56Z</cp:lastPrinted>
  <dcterms:created xsi:type="dcterms:W3CDTF">2006-08-16T00:00:00Z</dcterms:created>
  <dcterms:modified xsi:type="dcterms:W3CDTF">2019-11-13T07:43:51Z</dcterms:modified>
</cp:coreProperties>
</file>