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8640763" cy="6300788"/>
  <p:notesSz cx="6797675" cy="9872663"/>
  <p:custDataLst>
    <p:tags r:id="rId4"/>
  </p:custDataLst>
  <p:defaultTextStyle>
    <a:defPPr>
      <a:defRPr lang="en-US"/>
    </a:defPPr>
    <a:lvl1pPr marL="0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5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907" autoAdjust="0"/>
  </p:normalViewPr>
  <p:slideViewPr>
    <p:cSldViewPr>
      <p:cViewPr varScale="1">
        <p:scale>
          <a:sx n="87" d="100"/>
          <a:sy n="87" d="100"/>
        </p:scale>
        <p:origin x="1469" y="72"/>
      </p:cViewPr>
      <p:guideLst>
        <p:guide orient="horz" pos="198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FA8FF-20DC-44E5-8C35-13EAF0A5698C}" type="datetimeFigureOut">
              <a:rPr lang="en-SG" smtClean="0"/>
              <a:pPr/>
              <a:t>9/9/2019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0425" y="739775"/>
            <a:ext cx="50768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A5AA4-18D7-48CB-8D4B-C9F7395BD00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71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957328"/>
            <a:ext cx="7344649" cy="13505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570447"/>
            <a:ext cx="6048534" cy="16102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0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8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5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52324"/>
            <a:ext cx="1944172" cy="53760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8" y="252324"/>
            <a:ext cx="5688502" cy="53760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4048840"/>
            <a:ext cx="7344649" cy="125140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670543"/>
            <a:ext cx="7344649" cy="137829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68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37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06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7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44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613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82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151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10385"/>
            <a:ext cx="3817838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1998167"/>
            <a:ext cx="3817838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8" y="1410385"/>
            <a:ext cx="3819337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8" y="1998167"/>
            <a:ext cx="3819337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50864"/>
            <a:ext cx="2842751" cy="106763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50865"/>
            <a:ext cx="4830427" cy="537754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318499"/>
            <a:ext cx="2842751" cy="4309914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410551"/>
            <a:ext cx="5184458" cy="52069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562987"/>
            <a:ext cx="5184458" cy="3780473"/>
          </a:xfrm>
        </p:spPr>
        <p:txBody>
          <a:bodyPr/>
          <a:lstStyle>
            <a:lvl1pPr marL="0" indent="0">
              <a:buNone/>
              <a:defRPr sz="3000"/>
            </a:lvl1pPr>
            <a:lvl2pPr marL="426888" indent="0">
              <a:buNone/>
              <a:defRPr sz="2600"/>
            </a:lvl2pPr>
            <a:lvl3pPr marL="853775" indent="0">
              <a:buNone/>
              <a:defRPr sz="2200"/>
            </a:lvl3pPr>
            <a:lvl4pPr marL="1280663" indent="0">
              <a:buNone/>
              <a:defRPr sz="1900"/>
            </a:lvl4pPr>
            <a:lvl5pPr marL="1707551" indent="0">
              <a:buNone/>
              <a:defRPr sz="1900"/>
            </a:lvl5pPr>
            <a:lvl6pPr marL="2134438" indent="0">
              <a:buNone/>
              <a:defRPr sz="1900"/>
            </a:lvl6pPr>
            <a:lvl7pPr marL="2561326" indent="0">
              <a:buNone/>
              <a:defRPr sz="1900"/>
            </a:lvl7pPr>
            <a:lvl8pPr marL="2988213" indent="0">
              <a:buNone/>
              <a:defRPr sz="1900"/>
            </a:lvl8pPr>
            <a:lvl9pPr marL="3415101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4931242"/>
            <a:ext cx="5184458" cy="739467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52324"/>
            <a:ext cx="7776687" cy="1050131"/>
          </a:xfrm>
          <a:prstGeom prst="rect">
            <a:avLst/>
          </a:prstGeom>
        </p:spPr>
        <p:txBody>
          <a:bodyPr vert="horz" lIns="85378" tIns="42689" rIns="85378" bIns="4268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70184"/>
            <a:ext cx="7776687" cy="4158229"/>
          </a:xfrm>
          <a:prstGeom prst="rect">
            <a:avLst/>
          </a:prstGeom>
        </p:spPr>
        <p:txBody>
          <a:bodyPr vert="horz" lIns="85378" tIns="42689" rIns="85378" bIns="426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5839897"/>
            <a:ext cx="2736242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3775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166" indent="-320166" algn="l" defTabSz="853775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3692" indent="-266805" algn="l" defTabSz="85377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7219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4107" indent="-213444" algn="l" defTabSz="85377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994" indent="-213444" algn="l" defTabSz="853775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7882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4770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657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28545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688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3775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66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755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443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1326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821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510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149181" y="330994"/>
            <a:ext cx="1872000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AnalysisController</a:t>
            </a:r>
            <a:endParaRPr lang="en-SG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6149181" y="1092994"/>
            <a:ext cx="1872000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AuthInfoController</a:t>
            </a:r>
            <a:endParaRPr lang="en-SG" sz="1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844381" y="1838118"/>
            <a:ext cx="2176800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DBMetaDataController</a:t>
            </a:r>
            <a:endParaRPr lang="en-SG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548981" y="2600118"/>
            <a:ext cx="3472200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PresentationAccessControlController</a:t>
            </a:r>
            <a:endParaRPr lang="en-SG" sz="1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768181" y="3362118"/>
            <a:ext cx="2253000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PresentationController</a:t>
            </a:r>
            <a:endParaRPr lang="en-SG" sz="1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158581" y="4124118"/>
            <a:ext cx="2866085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PresentationSectionController</a:t>
            </a:r>
            <a:endParaRPr lang="en-SG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301581" y="4868932"/>
            <a:ext cx="1723085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RecordController</a:t>
            </a:r>
            <a:endParaRPr lang="en-SG" sz="16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149181" y="5613746"/>
            <a:ext cx="1882283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WebPageController</a:t>
            </a:r>
            <a:endParaRPr lang="en-SG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15381" y="330684"/>
            <a:ext cx="350730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POST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/presentations/{id}/analysis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98985" y="1092994"/>
            <a:ext cx="142237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GET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auth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62941" y="1824279"/>
            <a:ext cx="18964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GET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db</a:t>
            </a:r>
            <a:r>
              <a:rPr lang="en-US" dirty="0"/>
              <a:t>/entity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051" y="2400117"/>
            <a:ext cx="4976747" cy="830997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GET</a:t>
            </a:r>
            <a:r>
              <a:rPr lang="en-US" sz="1200" b="1" dirty="0">
                <a:solidFill>
                  <a:schemeClr val="accent5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</a:t>
            </a:r>
            <a:r>
              <a:rPr lang="en-US" sz="1200" dirty="0" err="1"/>
              <a:t>accessControl</a:t>
            </a:r>
            <a:endParaRPr lang="en-US" sz="1200" dirty="0"/>
          </a:p>
          <a:p>
            <a:r>
              <a:rPr lang="en-US" sz="1200" b="1" dirty="0">
                <a:solidFill>
                  <a:schemeClr val="accent5"/>
                </a:solidFill>
              </a:rPr>
              <a:t>POST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</a:t>
            </a:r>
            <a:r>
              <a:rPr lang="en-US" sz="1200" dirty="0" err="1"/>
              <a:t>accessControl</a:t>
            </a:r>
            <a:endParaRPr lang="en-US" sz="1200" dirty="0"/>
          </a:p>
          <a:p>
            <a:r>
              <a:rPr lang="en-US" sz="1200" b="1" dirty="0">
                <a:solidFill>
                  <a:schemeClr val="accent6"/>
                </a:solidFill>
              </a:rPr>
              <a:t>PUT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</a:t>
            </a:r>
            <a:r>
              <a:rPr lang="en-US" sz="1200" dirty="0" err="1"/>
              <a:t>accessControl</a:t>
            </a:r>
            <a:r>
              <a:rPr lang="en-US" sz="1200" dirty="0"/>
              <a:t>/{</a:t>
            </a:r>
            <a:r>
              <a:rPr lang="en-US" sz="1200" dirty="0" err="1"/>
              <a:t>accessControlId</a:t>
            </a:r>
            <a:r>
              <a:rPr lang="en-US" sz="1200" dirty="0"/>
              <a:t>}</a:t>
            </a:r>
          </a:p>
          <a:p>
            <a:r>
              <a:rPr lang="en-US" sz="1200" b="1" dirty="0">
                <a:solidFill>
                  <a:schemeClr val="accent2"/>
                </a:solidFill>
              </a:rPr>
              <a:t>DELETE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</a:t>
            </a:r>
            <a:r>
              <a:rPr lang="en-US" sz="1200" dirty="0" err="1"/>
              <a:t>accessControl</a:t>
            </a:r>
            <a:r>
              <a:rPr lang="en-US" sz="1200" dirty="0"/>
              <a:t>/{</a:t>
            </a:r>
            <a:r>
              <a:rPr lang="en-US" sz="1200" dirty="0" err="1"/>
              <a:t>accessControlId</a:t>
            </a:r>
            <a:r>
              <a:rPr lang="en-US" sz="1200" dirty="0"/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051" y="3899119"/>
            <a:ext cx="4285084" cy="830997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GET</a:t>
            </a:r>
            <a:r>
              <a:rPr lang="en-US" sz="1200" b="1" dirty="0">
                <a:solidFill>
                  <a:schemeClr val="accent5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}/sections</a:t>
            </a:r>
          </a:p>
          <a:p>
            <a:r>
              <a:rPr lang="en-US" sz="1200" b="1" dirty="0">
                <a:solidFill>
                  <a:schemeClr val="accent5"/>
                </a:solidFill>
              </a:rPr>
              <a:t>POST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}/sections</a:t>
            </a:r>
          </a:p>
          <a:p>
            <a:r>
              <a:rPr lang="en-US" sz="1200" b="1" dirty="0">
                <a:solidFill>
                  <a:schemeClr val="accent6"/>
                </a:solidFill>
              </a:rPr>
              <a:t>PUT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}/sections/{</a:t>
            </a:r>
            <a:r>
              <a:rPr lang="en-US" sz="1200" dirty="0" err="1"/>
              <a:t>sectionId</a:t>
            </a:r>
            <a:r>
              <a:rPr lang="en-US" sz="1200" dirty="0"/>
              <a:t>}</a:t>
            </a:r>
          </a:p>
          <a:p>
            <a:r>
              <a:rPr lang="en-US" sz="1200" b="1" dirty="0">
                <a:solidFill>
                  <a:schemeClr val="accent2"/>
                </a:solidFill>
              </a:rPr>
              <a:t>DELETE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}/sections/{</a:t>
            </a:r>
            <a:r>
              <a:rPr lang="en-US" sz="1200" dirty="0" err="1"/>
              <a:t>sectionId</a:t>
            </a:r>
            <a:r>
              <a:rPr lang="en-US" sz="1200" dirty="0"/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94653" y="4761989"/>
            <a:ext cx="1554528" cy="64633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/>
                </a:solidFill>
              </a:rPr>
              <a:t>POST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/author</a:t>
            </a:r>
          </a:p>
          <a:p>
            <a:r>
              <a:rPr lang="en-US" sz="1200" b="1" dirty="0">
                <a:solidFill>
                  <a:schemeClr val="accent5"/>
                </a:solidFill>
              </a:rPr>
              <a:t>POST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/review</a:t>
            </a:r>
          </a:p>
          <a:p>
            <a:r>
              <a:rPr lang="en-US" sz="1200" b="1" dirty="0">
                <a:solidFill>
                  <a:schemeClr val="accent5"/>
                </a:solidFill>
              </a:rPr>
              <a:t>POST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/submission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17902" y="5665746"/>
            <a:ext cx="932050" cy="276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3"/>
                </a:solidFill>
              </a:rPr>
              <a:t>GET</a:t>
            </a:r>
            <a:r>
              <a:rPr lang="en-US" sz="1200" b="1">
                <a:solidFill>
                  <a:schemeClr val="accent5"/>
                </a:solidFill>
              </a:rPr>
              <a:t> </a:t>
            </a:r>
            <a:r>
              <a:rPr lang="en-US" sz="1200"/>
              <a:t>/web/*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349515" y="3174459"/>
            <a:ext cx="2118016" cy="101566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GET</a:t>
            </a:r>
            <a:r>
              <a:rPr lang="en-US" sz="1200" b="1" dirty="0">
                <a:solidFill>
                  <a:schemeClr val="accent5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</a:t>
            </a:r>
          </a:p>
          <a:p>
            <a:r>
              <a:rPr lang="en-US" sz="1200" b="1" dirty="0">
                <a:solidFill>
                  <a:schemeClr val="accent5"/>
                </a:solidFill>
              </a:rPr>
              <a:t>POST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</a:t>
            </a:r>
          </a:p>
          <a:p>
            <a:r>
              <a:rPr lang="en-US" sz="1200" b="1" dirty="0">
                <a:solidFill>
                  <a:schemeClr val="accent6"/>
                </a:solidFill>
              </a:rPr>
              <a:t>PUT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/presentations/{id}</a:t>
            </a:r>
          </a:p>
          <a:p>
            <a:r>
              <a:rPr lang="en-US" sz="1200" b="1" dirty="0">
                <a:solidFill>
                  <a:schemeClr val="accent3"/>
                </a:solidFill>
              </a:rPr>
              <a:t>GET</a:t>
            </a:r>
            <a:r>
              <a:rPr lang="en-US" sz="1200" b="1" dirty="0">
                <a:solidFill>
                  <a:schemeClr val="accent6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/presentations/{id}</a:t>
            </a:r>
          </a:p>
          <a:p>
            <a:r>
              <a:rPr lang="en-US" sz="1200" b="1" dirty="0">
                <a:solidFill>
                  <a:schemeClr val="accent2"/>
                </a:solidFill>
              </a:rPr>
              <a:t>DELETE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/presentations/{id}</a:t>
            </a:r>
          </a:p>
        </p:txBody>
      </p:sp>
    </p:spTree>
    <p:extLst>
      <p:ext uri="{BB962C8B-B14F-4D97-AF65-F5344CB8AC3E}">
        <p14:creationId xmlns:p14="http://schemas.microsoft.com/office/powerpoint/2010/main" val="8922290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166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Lee Wei Hao Jonathan</cp:lastModifiedBy>
  <cp:revision>67</cp:revision>
  <cp:lastPrinted>2013-07-05T03:08:56Z</cp:lastPrinted>
  <dcterms:created xsi:type="dcterms:W3CDTF">2006-08-16T00:00:00Z</dcterms:created>
  <dcterms:modified xsi:type="dcterms:W3CDTF">2019-09-09T07:16:10Z</dcterms:modified>
</cp:coreProperties>
</file>