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8640763" cy="6300788"/>
  <p:notesSz cx="6797675" cy="9872663"/>
  <p:custDataLst>
    <p:tags r:id="rId5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07" autoAdjust="0"/>
  </p:normalViewPr>
  <p:slideViewPr>
    <p:cSldViewPr>
      <p:cViewPr>
        <p:scale>
          <a:sx n="100" d="100"/>
          <a:sy n="100" d="100"/>
        </p:scale>
        <p:origin x="1746" y="3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19/9/2019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16445" y="288186"/>
            <a:ext cx="1337388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AnalysisLogic</a:t>
            </a:r>
            <a:endParaRPr lang="en-SG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46343" y="288186"/>
            <a:ext cx="164277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AnalysisController</a:t>
            </a:r>
            <a:endParaRPr lang="en-SG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744851" y="1016794"/>
            <a:ext cx="164277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AuthInfoController</a:t>
            </a:r>
            <a:endParaRPr lang="en-SG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415450" y="4751657"/>
            <a:ext cx="1910254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DBMetaDataController</a:t>
            </a:r>
            <a:endParaRPr lang="en-SG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01105" y="2532100"/>
            <a:ext cx="3047034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PresentationAccessControlController</a:t>
            </a:r>
            <a:endParaRPr lang="en-SG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353904" y="3224551"/>
            <a:ext cx="1977123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PresentationController</a:t>
            </a:r>
            <a:endParaRPr lang="en-SG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10567" y="4039736"/>
            <a:ext cx="2515137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PresentationSectionController</a:t>
            </a:r>
            <a:endParaRPr lang="en-SG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839027" y="1776332"/>
            <a:ext cx="151209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RecordController</a:t>
            </a:r>
            <a:endParaRPr lang="en-SG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73904" y="5512593"/>
            <a:ext cx="1651800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WebPageController</a:t>
            </a:r>
            <a:endParaRPr lang="en-SG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216445" y="1042591"/>
            <a:ext cx="1337388" cy="568294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lnSpc>
                <a:spcPct val="150000"/>
              </a:lnSpc>
            </a:pPr>
            <a:r>
              <a:rPr lang="en-US" sz="1400" b="1" dirty="0" err="1"/>
              <a:t>GateKeeper</a:t>
            </a:r>
            <a:endParaRPr lang="en-SG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959186" y="4751657"/>
            <a:ext cx="1604866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DBMetaDataLogic</a:t>
            </a:r>
            <a:endParaRPr lang="en-SG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4879056" y="2523998"/>
            <a:ext cx="2674777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PresentationAccessControlLogic</a:t>
            </a:r>
            <a:endParaRPr lang="en-SG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5948967" y="3104400"/>
            <a:ext cx="1604866" cy="59348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lnSpc>
                <a:spcPct val="150000"/>
              </a:lnSpc>
            </a:pPr>
            <a:r>
              <a:rPr lang="en-US" sz="1400" b="1" dirty="0" err="1"/>
              <a:t>PresentationLogic</a:t>
            </a:r>
            <a:endParaRPr lang="en-SG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414011" y="4020015"/>
            <a:ext cx="2139822" cy="343762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PresentationSectionLogic</a:t>
            </a:r>
            <a:endParaRPr lang="en-SG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61423" y="1761999"/>
            <a:ext cx="1604866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RecordLogic</a:t>
            </a:r>
            <a:endParaRPr lang="en-SG" sz="1400" b="1" dirty="0"/>
          </a:p>
        </p:txBody>
      </p:sp>
      <p:cxnSp>
        <p:nvCxnSpPr>
          <p:cNvPr id="25" name="Elbow Connector 182"/>
          <p:cNvCxnSpPr>
            <a:cxnSpLocks/>
            <a:stCxn id="5" idx="3"/>
            <a:endCxn id="4" idx="1"/>
          </p:cNvCxnSpPr>
          <p:nvPr/>
        </p:nvCxnSpPr>
        <p:spPr>
          <a:xfrm>
            <a:off x="3389119" y="455360"/>
            <a:ext cx="2827326" cy="47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82"/>
          <p:cNvCxnSpPr>
            <a:cxnSpLocks/>
            <a:stCxn id="6" idx="3"/>
          </p:cNvCxnSpPr>
          <p:nvPr/>
        </p:nvCxnSpPr>
        <p:spPr>
          <a:xfrm>
            <a:off x="3387627" y="1183968"/>
            <a:ext cx="2828818" cy="129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82"/>
          <p:cNvCxnSpPr>
            <a:cxnSpLocks/>
            <a:stCxn id="7" idx="3"/>
            <a:endCxn id="14" idx="1"/>
          </p:cNvCxnSpPr>
          <p:nvPr/>
        </p:nvCxnSpPr>
        <p:spPr>
          <a:xfrm>
            <a:off x="3325704" y="4918831"/>
            <a:ext cx="2633482" cy="47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82"/>
          <p:cNvCxnSpPr>
            <a:cxnSpLocks/>
            <a:stCxn id="8" idx="3"/>
            <a:endCxn id="15" idx="1"/>
          </p:cNvCxnSpPr>
          <p:nvPr/>
        </p:nvCxnSpPr>
        <p:spPr>
          <a:xfrm flipV="1">
            <a:off x="3348139" y="2695879"/>
            <a:ext cx="1530917" cy="339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2"/>
          <p:cNvCxnSpPr>
            <a:cxnSpLocks/>
            <a:stCxn id="9" idx="3"/>
            <a:endCxn id="16" idx="1"/>
          </p:cNvCxnSpPr>
          <p:nvPr/>
        </p:nvCxnSpPr>
        <p:spPr>
          <a:xfrm>
            <a:off x="3331027" y="3391725"/>
            <a:ext cx="2617940" cy="941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82"/>
          <p:cNvCxnSpPr>
            <a:cxnSpLocks/>
          </p:cNvCxnSpPr>
          <p:nvPr/>
        </p:nvCxnSpPr>
        <p:spPr>
          <a:xfrm flipV="1">
            <a:off x="3325704" y="4293394"/>
            <a:ext cx="2088307" cy="1501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82"/>
          <p:cNvCxnSpPr>
            <a:cxnSpLocks/>
            <a:stCxn id="11" idx="3"/>
            <a:endCxn id="18" idx="1"/>
          </p:cNvCxnSpPr>
          <p:nvPr/>
        </p:nvCxnSpPr>
        <p:spPr>
          <a:xfrm flipV="1">
            <a:off x="3351123" y="1933880"/>
            <a:ext cx="2610300" cy="962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82"/>
          <p:cNvCxnSpPr>
            <a:cxnSpLocks/>
            <a:stCxn id="12" idx="3"/>
            <a:endCxn id="65" idx="1"/>
          </p:cNvCxnSpPr>
          <p:nvPr/>
        </p:nvCxnSpPr>
        <p:spPr>
          <a:xfrm>
            <a:off x="3325704" y="5679767"/>
            <a:ext cx="77491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Vertical Scroll 64"/>
          <p:cNvSpPr/>
          <p:nvPr/>
        </p:nvSpPr>
        <p:spPr>
          <a:xfrm>
            <a:off x="4017373" y="5346800"/>
            <a:ext cx="1567070" cy="66593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*.</a:t>
            </a:r>
            <a:r>
              <a:rPr lang="en-US" sz="1600" dirty="0" err="1"/>
              <a:t>js</a:t>
            </a:r>
            <a:r>
              <a:rPr lang="en-US" sz="1600" dirty="0"/>
              <a:t> / *.html / *.</a:t>
            </a:r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8026452" y="254794"/>
            <a:ext cx="450112" cy="4772478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400" b="1"/>
              <a:t>Storage</a:t>
            </a:r>
            <a:endParaRPr lang="en-SG" sz="1400" b="1" dirty="0"/>
          </a:p>
        </p:txBody>
      </p:sp>
      <p:cxnSp>
        <p:nvCxnSpPr>
          <p:cNvPr id="47" name="Elbow Connector 182"/>
          <p:cNvCxnSpPr>
            <a:cxnSpLocks/>
            <a:stCxn id="4" idx="3"/>
          </p:cNvCxnSpPr>
          <p:nvPr/>
        </p:nvCxnSpPr>
        <p:spPr>
          <a:xfrm>
            <a:off x="7553833" y="460067"/>
            <a:ext cx="472619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182"/>
          <p:cNvCxnSpPr>
            <a:cxnSpLocks/>
          </p:cNvCxnSpPr>
          <p:nvPr/>
        </p:nvCxnSpPr>
        <p:spPr>
          <a:xfrm>
            <a:off x="7568633" y="1932564"/>
            <a:ext cx="457819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2">
            <a:extLst>
              <a:ext uri="{FF2B5EF4-FFF2-40B4-BE49-F238E27FC236}">
                <a16:creationId xmlns:a16="http://schemas.microsoft.com/office/drawing/2014/main" id="{1BC29DFD-C30A-4F01-BA71-66B3ED764DEE}"/>
              </a:ext>
            </a:extLst>
          </p:cNvPr>
          <p:cNvCxnSpPr>
            <a:cxnSpLocks/>
          </p:cNvCxnSpPr>
          <p:nvPr/>
        </p:nvCxnSpPr>
        <p:spPr>
          <a:xfrm>
            <a:off x="7553833" y="2699274"/>
            <a:ext cx="457819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82">
            <a:extLst>
              <a:ext uri="{FF2B5EF4-FFF2-40B4-BE49-F238E27FC236}">
                <a16:creationId xmlns:a16="http://schemas.microsoft.com/office/drawing/2014/main" id="{984978AA-6C73-4DC1-8DA8-EB7BDFC15E87}"/>
              </a:ext>
            </a:extLst>
          </p:cNvPr>
          <p:cNvCxnSpPr>
            <a:cxnSpLocks/>
          </p:cNvCxnSpPr>
          <p:nvPr/>
        </p:nvCxnSpPr>
        <p:spPr>
          <a:xfrm>
            <a:off x="7570945" y="3453091"/>
            <a:ext cx="457819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82">
            <a:extLst>
              <a:ext uri="{FF2B5EF4-FFF2-40B4-BE49-F238E27FC236}">
                <a16:creationId xmlns:a16="http://schemas.microsoft.com/office/drawing/2014/main" id="{073ADD41-E8F2-4C81-A1ED-47A479776310}"/>
              </a:ext>
            </a:extLst>
          </p:cNvPr>
          <p:cNvCxnSpPr>
            <a:cxnSpLocks/>
          </p:cNvCxnSpPr>
          <p:nvPr/>
        </p:nvCxnSpPr>
        <p:spPr>
          <a:xfrm>
            <a:off x="7553833" y="4215091"/>
            <a:ext cx="457819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40D21D2-1F29-4FAB-B492-58E6A768BF50}"/>
              </a:ext>
            </a:extLst>
          </p:cNvPr>
          <p:cNvCxnSpPr>
            <a:cxnSpLocks/>
          </p:cNvCxnSpPr>
          <p:nvPr/>
        </p:nvCxnSpPr>
        <p:spPr>
          <a:xfrm>
            <a:off x="3402427" y="566447"/>
            <a:ext cx="2814017" cy="532535"/>
          </a:xfrm>
          <a:prstGeom prst="bentConnector3">
            <a:avLst>
              <a:gd name="adj1" fmla="val 85449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348098C-FDD4-4716-8331-19DB4BD6064B}"/>
              </a:ext>
            </a:extLst>
          </p:cNvPr>
          <p:cNvCxnSpPr>
            <a:cxnSpLocks/>
          </p:cNvCxnSpPr>
          <p:nvPr/>
        </p:nvCxnSpPr>
        <p:spPr>
          <a:xfrm flipV="1">
            <a:off x="3360595" y="1269926"/>
            <a:ext cx="2856766" cy="552203"/>
          </a:xfrm>
          <a:prstGeom prst="bentConnector3">
            <a:avLst>
              <a:gd name="adj1" fmla="val 11881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5253B7BD-07B6-4303-8938-C8022F3D94D5}"/>
              </a:ext>
            </a:extLst>
          </p:cNvPr>
          <p:cNvCxnSpPr>
            <a:cxnSpLocks/>
          </p:cNvCxnSpPr>
          <p:nvPr/>
        </p:nvCxnSpPr>
        <p:spPr>
          <a:xfrm flipV="1">
            <a:off x="3360595" y="1361804"/>
            <a:ext cx="2853506" cy="1206031"/>
          </a:xfrm>
          <a:prstGeom prst="bentConnector3">
            <a:avLst>
              <a:gd name="adj1" fmla="val 1504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F816C07-C942-46B9-8781-E937294C5C4B}"/>
              </a:ext>
            </a:extLst>
          </p:cNvPr>
          <p:cNvCxnSpPr>
            <a:cxnSpLocks/>
          </p:cNvCxnSpPr>
          <p:nvPr/>
        </p:nvCxnSpPr>
        <p:spPr>
          <a:xfrm flipV="1">
            <a:off x="3340499" y="1453334"/>
            <a:ext cx="2874302" cy="1809790"/>
          </a:xfrm>
          <a:prstGeom prst="bentConnector3">
            <a:avLst>
              <a:gd name="adj1" fmla="val 19344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28AA816-5160-441F-A5A9-CADB5AB4127E}"/>
              </a:ext>
            </a:extLst>
          </p:cNvPr>
          <p:cNvCxnSpPr>
            <a:cxnSpLocks/>
          </p:cNvCxnSpPr>
          <p:nvPr/>
        </p:nvCxnSpPr>
        <p:spPr>
          <a:xfrm flipV="1">
            <a:off x="3331027" y="1560473"/>
            <a:ext cx="2883074" cy="2498550"/>
          </a:xfrm>
          <a:prstGeom prst="bentConnector3">
            <a:avLst>
              <a:gd name="adj1" fmla="val 2376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744FD7B4-2562-405D-8D42-ECC6719BD4CB}"/>
              </a:ext>
            </a:extLst>
          </p:cNvPr>
          <p:cNvCxnSpPr>
            <a:cxnSpLocks/>
          </p:cNvCxnSpPr>
          <p:nvPr/>
        </p:nvCxnSpPr>
        <p:spPr>
          <a:xfrm>
            <a:off x="3389119" y="357011"/>
            <a:ext cx="2559848" cy="2945783"/>
          </a:xfrm>
          <a:prstGeom prst="bentConnector3">
            <a:avLst>
              <a:gd name="adj1" fmla="val 2889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2D799E6-5578-4663-A621-749DEDB409D0}"/>
              </a:ext>
            </a:extLst>
          </p:cNvPr>
          <p:cNvCxnSpPr>
            <a:cxnSpLocks/>
          </p:cNvCxnSpPr>
          <p:nvPr/>
        </p:nvCxnSpPr>
        <p:spPr>
          <a:xfrm>
            <a:off x="3348139" y="2828958"/>
            <a:ext cx="2600828" cy="353174"/>
          </a:xfrm>
          <a:prstGeom prst="bentConnector3">
            <a:avLst>
              <a:gd name="adj1" fmla="val 4840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9E4B6C1-D848-499E-8588-53C4D482371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25704" y="3512126"/>
            <a:ext cx="2617940" cy="694784"/>
          </a:xfrm>
          <a:prstGeom prst="bentConnector3">
            <a:avLst>
              <a:gd name="adj1" fmla="val 31583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6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50593" y="321775"/>
            <a:ext cx="1337388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AnalysisLogic</a:t>
            </a:r>
            <a:endParaRPr lang="en-SG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85288" y="326482"/>
            <a:ext cx="164277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AnalysisController</a:t>
            </a:r>
            <a:endParaRPr lang="en-SG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85288" y="1007251"/>
            <a:ext cx="164277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AuthInfoController</a:t>
            </a:r>
            <a:endParaRPr lang="en-SG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17810" y="4665961"/>
            <a:ext cx="1910254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DBMetaDataController</a:t>
            </a:r>
            <a:endParaRPr lang="en-SG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581030" y="4047354"/>
            <a:ext cx="3047034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PresentationAccessControlController</a:t>
            </a:r>
            <a:endParaRPr lang="en-SG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650941" y="2548092"/>
            <a:ext cx="1977123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PresentationController</a:t>
            </a:r>
            <a:endParaRPr lang="en-SG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112368" y="3372977"/>
            <a:ext cx="2515137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PresentationSectionController</a:t>
            </a:r>
            <a:endParaRPr lang="en-SG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15968" y="1747917"/>
            <a:ext cx="151209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RecordController</a:t>
            </a:r>
            <a:endParaRPr lang="en-SG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976264" y="5464975"/>
            <a:ext cx="1651800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WebPageController</a:t>
            </a:r>
            <a:endParaRPr lang="en-SG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012087" y="4660565"/>
            <a:ext cx="1604866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DBMetaDataLogic</a:t>
            </a:r>
            <a:endParaRPr lang="en-SG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12087" y="4037940"/>
            <a:ext cx="2674777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PresentationAccessControlLogic</a:t>
            </a:r>
            <a:endParaRPr lang="en-SG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547042" y="3355810"/>
            <a:ext cx="2139822" cy="343762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PresentationSectionLogic</a:t>
            </a:r>
            <a:endParaRPr lang="en-SG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081998" y="1738503"/>
            <a:ext cx="1604866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RecordLogic</a:t>
            </a:r>
            <a:endParaRPr lang="en-SG" sz="1400" b="1" dirty="0"/>
          </a:p>
        </p:txBody>
      </p:sp>
      <p:cxnSp>
        <p:nvCxnSpPr>
          <p:cNvPr id="34" name="Elbow Connector 182"/>
          <p:cNvCxnSpPr>
            <a:cxnSpLocks/>
            <a:stCxn id="7" idx="3"/>
            <a:endCxn id="14" idx="1"/>
          </p:cNvCxnSpPr>
          <p:nvPr/>
        </p:nvCxnSpPr>
        <p:spPr>
          <a:xfrm flipV="1">
            <a:off x="4628064" y="4832446"/>
            <a:ext cx="384023" cy="68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82"/>
          <p:cNvCxnSpPr>
            <a:cxnSpLocks/>
            <a:stCxn id="8" idx="3"/>
            <a:endCxn id="15" idx="1"/>
          </p:cNvCxnSpPr>
          <p:nvPr/>
        </p:nvCxnSpPr>
        <p:spPr>
          <a:xfrm flipV="1">
            <a:off x="4628064" y="4209821"/>
            <a:ext cx="384023" cy="47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2"/>
          <p:cNvCxnSpPr>
            <a:cxnSpLocks/>
            <a:stCxn id="9" idx="3"/>
            <a:endCxn id="49" idx="1"/>
          </p:cNvCxnSpPr>
          <p:nvPr/>
        </p:nvCxnSpPr>
        <p:spPr>
          <a:xfrm flipV="1">
            <a:off x="4628064" y="2708592"/>
            <a:ext cx="1482793" cy="66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82"/>
          <p:cNvCxnSpPr>
            <a:cxnSpLocks/>
            <a:stCxn id="10" idx="3"/>
            <a:endCxn id="17" idx="1"/>
          </p:cNvCxnSpPr>
          <p:nvPr/>
        </p:nvCxnSpPr>
        <p:spPr>
          <a:xfrm flipV="1">
            <a:off x="4627505" y="3527691"/>
            <a:ext cx="919537" cy="124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82"/>
          <p:cNvCxnSpPr>
            <a:cxnSpLocks/>
            <a:stCxn id="11" idx="3"/>
            <a:endCxn id="18" idx="1"/>
          </p:cNvCxnSpPr>
          <p:nvPr/>
        </p:nvCxnSpPr>
        <p:spPr>
          <a:xfrm flipV="1">
            <a:off x="4628064" y="1910384"/>
            <a:ext cx="1453934" cy="47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82"/>
          <p:cNvCxnSpPr>
            <a:cxnSpLocks/>
            <a:stCxn id="12" idx="3"/>
            <a:endCxn id="65" idx="1"/>
          </p:cNvCxnSpPr>
          <p:nvPr/>
        </p:nvCxnSpPr>
        <p:spPr>
          <a:xfrm>
            <a:off x="4628064" y="5632149"/>
            <a:ext cx="4159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Vertical Scroll 64"/>
          <p:cNvSpPr/>
          <p:nvPr/>
        </p:nvSpPr>
        <p:spPr>
          <a:xfrm>
            <a:off x="4960762" y="5299182"/>
            <a:ext cx="1567070" cy="66593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*.</a:t>
            </a:r>
            <a:r>
              <a:rPr lang="en-US" sz="1600" dirty="0" err="1"/>
              <a:t>js</a:t>
            </a:r>
            <a:r>
              <a:rPr lang="en-US" sz="1600" dirty="0"/>
              <a:t> / *.html / *.</a:t>
            </a:r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8026452" y="254794"/>
            <a:ext cx="450112" cy="4772478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400" b="1"/>
              <a:t>Storage</a:t>
            </a:r>
            <a:endParaRPr lang="en-SG" sz="1400" b="1" dirty="0"/>
          </a:p>
        </p:txBody>
      </p:sp>
      <p:cxnSp>
        <p:nvCxnSpPr>
          <p:cNvPr id="63" name="Elbow Connector 182">
            <a:extLst>
              <a:ext uri="{FF2B5EF4-FFF2-40B4-BE49-F238E27FC236}">
                <a16:creationId xmlns:a16="http://schemas.microsoft.com/office/drawing/2014/main" id="{1BC29DFD-C30A-4F01-BA71-66B3ED764DEE}"/>
              </a:ext>
            </a:extLst>
          </p:cNvPr>
          <p:cNvCxnSpPr>
            <a:cxnSpLocks/>
          </p:cNvCxnSpPr>
          <p:nvPr/>
        </p:nvCxnSpPr>
        <p:spPr>
          <a:xfrm>
            <a:off x="7687981" y="2695878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82">
            <a:extLst>
              <a:ext uri="{FF2B5EF4-FFF2-40B4-BE49-F238E27FC236}">
                <a16:creationId xmlns:a16="http://schemas.microsoft.com/office/drawing/2014/main" id="{C8323562-D460-42F4-BBE7-02B922458E67}"/>
              </a:ext>
            </a:extLst>
          </p:cNvPr>
          <p:cNvCxnSpPr>
            <a:cxnSpLocks/>
          </p:cNvCxnSpPr>
          <p:nvPr/>
        </p:nvCxnSpPr>
        <p:spPr>
          <a:xfrm>
            <a:off x="7687981" y="483394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82">
            <a:extLst>
              <a:ext uri="{FF2B5EF4-FFF2-40B4-BE49-F238E27FC236}">
                <a16:creationId xmlns:a16="http://schemas.microsoft.com/office/drawing/2014/main" id="{CE37DEE7-630A-41AE-81B1-2BBD89C8C1EB}"/>
              </a:ext>
            </a:extLst>
          </p:cNvPr>
          <p:cNvCxnSpPr>
            <a:cxnSpLocks/>
          </p:cNvCxnSpPr>
          <p:nvPr/>
        </p:nvCxnSpPr>
        <p:spPr>
          <a:xfrm>
            <a:off x="7686864" y="1918988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3">
            <a:extLst>
              <a:ext uri="{FF2B5EF4-FFF2-40B4-BE49-F238E27FC236}">
                <a16:creationId xmlns:a16="http://schemas.microsoft.com/office/drawing/2014/main" id="{14A40B4C-4379-4E1A-AFD9-D8EA4FC666AA}"/>
              </a:ext>
            </a:extLst>
          </p:cNvPr>
          <p:cNvSpPr/>
          <p:nvPr/>
        </p:nvSpPr>
        <p:spPr>
          <a:xfrm>
            <a:off x="53181" y="2536710"/>
            <a:ext cx="1337388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GateKeeper</a:t>
            </a:r>
            <a:endParaRPr lang="en-SG" sz="1400" b="1" dirty="0"/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id="{958F2FF5-ADF4-45EC-B6F6-572DC60C258E}"/>
              </a:ext>
            </a:extLst>
          </p:cNvPr>
          <p:cNvSpPr/>
          <p:nvPr/>
        </p:nvSpPr>
        <p:spPr>
          <a:xfrm>
            <a:off x="6110857" y="2536711"/>
            <a:ext cx="1575935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PresentationLogic</a:t>
            </a:r>
            <a:endParaRPr lang="en-SG" sz="1400" b="1" dirty="0"/>
          </a:p>
        </p:txBody>
      </p:sp>
      <p:cxnSp>
        <p:nvCxnSpPr>
          <p:cNvPr id="53" name="Elbow Connector 182">
            <a:extLst>
              <a:ext uri="{FF2B5EF4-FFF2-40B4-BE49-F238E27FC236}">
                <a16:creationId xmlns:a16="http://schemas.microsoft.com/office/drawing/2014/main" id="{E07B8FA3-9A64-465C-A13B-038ACA89D1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28064" y="493656"/>
            <a:ext cx="1722529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82">
            <a:extLst>
              <a:ext uri="{FF2B5EF4-FFF2-40B4-BE49-F238E27FC236}">
                <a16:creationId xmlns:a16="http://schemas.microsoft.com/office/drawing/2014/main" id="{E4C640B3-D046-48F5-BBDF-9C2FE8E746D8}"/>
              </a:ext>
            </a:extLst>
          </p:cNvPr>
          <p:cNvCxnSpPr>
            <a:cxnSpLocks/>
          </p:cNvCxnSpPr>
          <p:nvPr/>
        </p:nvCxnSpPr>
        <p:spPr>
          <a:xfrm>
            <a:off x="7687981" y="4216737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2">
            <a:extLst>
              <a:ext uri="{FF2B5EF4-FFF2-40B4-BE49-F238E27FC236}">
                <a16:creationId xmlns:a16="http://schemas.microsoft.com/office/drawing/2014/main" id="{296453BB-80B1-46DE-9259-D69895D2BDA5}"/>
              </a:ext>
            </a:extLst>
          </p:cNvPr>
          <p:cNvCxnSpPr>
            <a:cxnSpLocks/>
          </p:cNvCxnSpPr>
          <p:nvPr/>
        </p:nvCxnSpPr>
        <p:spPr>
          <a:xfrm>
            <a:off x="7687981" y="3540151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82">
            <a:extLst>
              <a:ext uri="{FF2B5EF4-FFF2-40B4-BE49-F238E27FC236}">
                <a16:creationId xmlns:a16="http://schemas.microsoft.com/office/drawing/2014/main" id="{613612AB-94A6-41EC-B5A5-11EF7DE080CC}"/>
              </a:ext>
            </a:extLst>
          </p:cNvPr>
          <p:cNvCxnSpPr>
            <a:cxnSpLocks/>
            <a:stCxn id="5" idx="1"/>
            <a:endCxn id="45" idx="3"/>
          </p:cNvCxnSpPr>
          <p:nvPr/>
        </p:nvCxnSpPr>
        <p:spPr>
          <a:xfrm flipH="1">
            <a:off x="1390569" y="493656"/>
            <a:ext cx="1594719" cy="22149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82">
            <a:extLst>
              <a:ext uri="{FF2B5EF4-FFF2-40B4-BE49-F238E27FC236}">
                <a16:creationId xmlns:a16="http://schemas.microsoft.com/office/drawing/2014/main" id="{40E0E725-5CA4-4B9F-9F75-23DAA46E440F}"/>
              </a:ext>
            </a:extLst>
          </p:cNvPr>
          <p:cNvCxnSpPr>
            <a:cxnSpLocks/>
            <a:stCxn id="6" idx="1"/>
            <a:endCxn id="45" idx="3"/>
          </p:cNvCxnSpPr>
          <p:nvPr/>
        </p:nvCxnSpPr>
        <p:spPr>
          <a:xfrm flipH="1">
            <a:off x="1390569" y="1174425"/>
            <a:ext cx="1594719" cy="15341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82">
            <a:extLst>
              <a:ext uri="{FF2B5EF4-FFF2-40B4-BE49-F238E27FC236}">
                <a16:creationId xmlns:a16="http://schemas.microsoft.com/office/drawing/2014/main" id="{07C290A2-88D8-48A2-9E3F-A38979C26250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>
            <a:off x="1390569" y="1915091"/>
            <a:ext cx="1725399" cy="7935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82">
            <a:extLst>
              <a:ext uri="{FF2B5EF4-FFF2-40B4-BE49-F238E27FC236}">
                <a16:creationId xmlns:a16="http://schemas.microsoft.com/office/drawing/2014/main" id="{CD3FAD0E-4546-4989-BF4D-27D8A8363180}"/>
              </a:ext>
            </a:extLst>
          </p:cNvPr>
          <p:cNvCxnSpPr>
            <a:cxnSpLocks/>
            <a:stCxn id="9" idx="1"/>
            <a:endCxn id="45" idx="3"/>
          </p:cNvCxnSpPr>
          <p:nvPr/>
        </p:nvCxnSpPr>
        <p:spPr>
          <a:xfrm flipH="1" flipV="1">
            <a:off x="1390569" y="2708591"/>
            <a:ext cx="1260372" cy="66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182">
            <a:extLst>
              <a:ext uri="{FF2B5EF4-FFF2-40B4-BE49-F238E27FC236}">
                <a16:creationId xmlns:a16="http://schemas.microsoft.com/office/drawing/2014/main" id="{FC02274E-4981-45D2-995A-E446EA04C9FD}"/>
              </a:ext>
            </a:extLst>
          </p:cNvPr>
          <p:cNvCxnSpPr>
            <a:cxnSpLocks/>
            <a:stCxn id="10" idx="1"/>
            <a:endCxn id="45" idx="3"/>
          </p:cNvCxnSpPr>
          <p:nvPr/>
        </p:nvCxnSpPr>
        <p:spPr>
          <a:xfrm flipH="1" flipV="1">
            <a:off x="1390569" y="2708591"/>
            <a:ext cx="721799" cy="8315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82">
            <a:extLst>
              <a:ext uri="{FF2B5EF4-FFF2-40B4-BE49-F238E27FC236}">
                <a16:creationId xmlns:a16="http://schemas.microsoft.com/office/drawing/2014/main" id="{709E73B4-31B3-4FC4-BDD7-5DE8EE4BB0E4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 flipV="1">
            <a:off x="1390569" y="2708591"/>
            <a:ext cx="190461" cy="15059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82">
            <a:extLst>
              <a:ext uri="{FF2B5EF4-FFF2-40B4-BE49-F238E27FC236}">
                <a16:creationId xmlns:a16="http://schemas.microsoft.com/office/drawing/2014/main" id="{44DCB561-EF17-434B-AF8B-EF116192D68B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>
            <a:off x="4628064" y="493656"/>
            <a:ext cx="1482793" cy="22149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82">
            <a:extLst>
              <a:ext uri="{FF2B5EF4-FFF2-40B4-BE49-F238E27FC236}">
                <a16:creationId xmlns:a16="http://schemas.microsoft.com/office/drawing/2014/main" id="{0C758E67-52E5-4EA2-BE29-F41DBEE335D4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4628064" y="1915091"/>
            <a:ext cx="1482793" cy="7935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82">
            <a:extLst>
              <a:ext uri="{FF2B5EF4-FFF2-40B4-BE49-F238E27FC236}">
                <a16:creationId xmlns:a16="http://schemas.microsoft.com/office/drawing/2014/main" id="{A11CD9B8-33B3-4F05-B70E-0A181541B1AA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 flipV="1">
            <a:off x="4627505" y="2708592"/>
            <a:ext cx="1483352" cy="83155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82">
            <a:extLst>
              <a:ext uri="{FF2B5EF4-FFF2-40B4-BE49-F238E27FC236}">
                <a16:creationId xmlns:a16="http://schemas.microsoft.com/office/drawing/2014/main" id="{A8E9D62D-AD96-4D54-AEB9-5499A0D93547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4628064" y="2708592"/>
            <a:ext cx="1482793" cy="15059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85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48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Zulqarnain Ramlan</cp:lastModifiedBy>
  <cp:revision>73</cp:revision>
  <cp:lastPrinted>2013-07-05T03:08:56Z</cp:lastPrinted>
  <dcterms:created xsi:type="dcterms:W3CDTF">2006-08-16T00:00:00Z</dcterms:created>
  <dcterms:modified xsi:type="dcterms:W3CDTF">2019-09-18T18:47:31Z</dcterms:modified>
</cp:coreProperties>
</file>