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116" d="100"/>
          <a:sy n="116" d="100"/>
        </p:scale>
        <p:origin x="3276" y="102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5/9/2019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1086" y="5553622"/>
            <a:ext cx="2590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AuthorRecordRepository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28611" y="311572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AnalysisLogic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28611" y="869269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GateKeeper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8611" y="1378049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DBMetaDataLogic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9011" y="2660627"/>
            <a:ext cx="3048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PresentationAccessControlLogic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28611" y="2107846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PresentationLogic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3496" y="3194560"/>
            <a:ext cx="24384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PresentationSectionLogic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8611" y="5202566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RecordLogic</a:t>
            </a:r>
            <a:endParaRPr lang="en-SG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207824" y="5009155"/>
            <a:ext cx="24846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ReviewRecordRepository</a:t>
            </a:r>
            <a:endParaRPr lang="en-SG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939381" y="2660627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PresentationAccessControlRepository</a:t>
            </a:r>
            <a:endParaRPr lang="en-SG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161096" y="3920221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SubmissionAuthorRecordRepository</a:t>
            </a:r>
            <a:endParaRPr lang="en-SG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39381" y="2007394"/>
            <a:ext cx="22860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PresentationRepository</a:t>
            </a:r>
            <a:endParaRPr lang="en-SG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191086" y="4464688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SubmissionRecordRepository</a:t>
            </a:r>
            <a:endParaRPr lang="en-SG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39381" y="3212287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PresentationSectionRepository</a:t>
            </a:r>
            <a:endParaRPr lang="en-SG" sz="1600" b="1" dirty="0"/>
          </a:p>
        </p:txBody>
      </p:sp>
      <p:cxnSp>
        <p:nvCxnSpPr>
          <p:cNvPr id="20" name="Elbow Connector 184"/>
          <p:cNvCxnSpPr>
            <a:cxnSpLocks/>
            <a:stCxn id="11" idx="3"/>
            <a:endCxn id="14" idx="1"/>
          </p:cNvCxnSpPr>
          <p:nvPr/>
        </p:nvCxnSpPr>
        <p:spPr>
          <a:xfrm flipV="1">
            <a:off x="2557411" y="4110721"/>
            <a:ext cx="1603685" cy="12877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84"/>
          <p:cNvCxnSpPr>
            <a:cxnSpLocks/>
            <a:stCxn id="11" idx="3"/>
            <a:endCxn id="16" idx="1"/>
          </p:cNvCxnSpPr>
          <p:nvPr/>
        </p:nvCxnSpPr>
        <p:spPr>
          <a:xfrm flipV="1">
            <a:off x="2557411" y="4655188"/>
            <a:ext cx="1633675" cy="743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4"/>
          <p:cNvCxnSpPr>
            <a:cxnSpLocks/>
            <a:stCxn id="11" idx="3"/>
            <a:endCxn id="12" idx="1"/>
          </p:cNvCxnSpPr>
          <p:nvPr/>
        </p:nvCxnSpPr>
        <p:spPr>
          <a:xfrm flipV="1">
            <a:off x="2557411" y="5199655"/>
            <a:ext cx="1650413" cy="1987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84"/>
          <p:cNvCxnSpPr>
            <a:cxnSpLocks/>
            <a:stCxn id="11" idx="3"/>
            <a:endCxn id="4" idx="1"/>
          </p:cNvCxnSpPr>
          <p:nvPr/>
        </p:nvCxnSpPr>
        <p:spPr>
          <a:xfrm>
            <a:off x="2557411" y="5398430"/>
            <a:ext cx="1633675" cy="3456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4"/>
          <p:cNvCxnSpPr>
            <a:cxnSpLocks/>
            <a:stCxn id="10" idx="3"/>
            <a:endCxn id="19" idx="1"/>
          </p:cNvCxnSpPr>
          <p:nvPr/>
        </p:nvCxnSpPr>
        <p:spPr>
          <a:xfrm>
            <a:off x="2941896" y="3390424"/>
            <a:ext cx="997485" cy="1236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4"/>
          <p:cNvCxnSpPr>
            <a:cxnSpLocks/>
            <a:stCxn id="8" idx="3"/>
            <a:endCxn id="13" idx="1"/>
          </p:cNvCxnSpPr>
          <p:nvPr/>
        </p:nvCxnSpPr>
        <p:spPr>
          <a:xfrm flipV="1">
            <a:off x="3167011" y="2851127"/>
            <a:ext cx="772370" cy="53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4"/>
          <p:cNvCxnSpPr>
            <a:cxnSpLocks/>
            <a:stCxn id="9" idx="3"/>
            <a:endCxn id="15" idx="1"/>
          </p:cNvCxnSpPr>
          <p:nvPr/>
        </p:nvCxnSpPr>
        <p:spPr>
          <a:xfrm flipV="1">
            <a:off x="2557411" y="2197894"/>
            <a:ext cx="1381970" cy="10581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rect Access Storage 188"/>
          <p:cNvSpPr/>
          <p:nvPr/>
        </p:nvSpPr>
        <p:spPr>
          <a:xfrm rot="16200000">
            <a:off x="7471371" y="2561981"/>
            <a:ext cx="1371600" cy="855058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61"/>
          <p:cNvCxnSpPr>
            <a:cxnSpLocks/>
            <a:stCxn id="15" idx="3"/>
            <a:endCxn id="41" idx="0"/>
          </p:cNvCxnSpPr>
          <p:nvPr/>
        </p:nvCxnSpPr>
        <p:spPr>
          <a:xfrm>
            <a:off x="6225381" y="2197894"/>
            <a:ext cx="1504261" cy="791616"/>
          </a:xfrm>
          <a:prstGeom prst="bentConnector3">
            <a:avLst>
              <a:gd name="adj1" fmla="val 92287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1"/>
          <p:cNvCxnSpPr>
            <a:cxnSpLocks/>
            <a:stCxn id="13" idx="3"/>
            <a:endCxn id="41" idx="0"/>
          </p:cNvCxnSpPr>
          <p:nvPr/>
        </p:nvCxnSpPr>
        <p:spPr>
          <a:xfrm>
            <a:off x="7414591" y="2851127"/>
            <a:ext cx="315051" cy="1383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1"/>
          <p:cNvCxnSpPr>
            <a:cxnSpLocks/>
            <a:stCxn id="19" idx="3"/>
            <a:endCxn id="41" idx="0"/>
          </p:cNvCxnSpPr>
          <p:nvPr/>
        </p:nvCxnSpPr>
        <p:spPr>
          <a:xfrm flipV="1">
            <a:off x="6911181" y="2989510"/>
            <a:ext cx="818461" cy="413277"/>
          </a:xfrm>
          <a:prstGeom prst="bentConnector3">
            <a:avLst>
              <a:gd name="adj1" fmla="val 66104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61"/>
          <p:cNvCxnSpPr>
            <a:cxnSpLocks/>
            <a:stCxn id="14" idx="3"/>
            <a:endCxn id="41" idx="1"/>
          </p:cNvCxnSpPr>
          <p:nvPr/>
        </p:nvCxnSpPr>
        <p:spPr>
          <a:xfrm flipV="1">
            <a:off x="7636306" y="3675310"/>
            <a:ext cx="520865" cy="4354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1"/>
          <p:cNvCxnSpPr>
            <a:cxnSpLocks/>
            <a:stCxn id="16" idx="3"/>
            <a:endCxn id="41" idx="1"/>
          </p:cNvCxnSpPr>
          <p:nvPr/>
        </p:nvCxnSpPr>
        <p:spPr>
          <a:xfrm flipV="1">
            <a:off x="7162886" y="3675310"/>
            <a:ext cx="994285" cy="979878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1"/>
          <p:cNvCxnSpPr>
            <a:cxnSpLocks/>
            <a:stCxn id="12" idx="3"/>
            <a:endCxn id="41" idx="1"/>
          </p:cNvCxnSpPr>
          <p:nvPr/>
        </p:nvCxnSpPr>
        <p:spPr>
          <a:xfrm flipV="1">
            <a:off x="6692434" y="3675310"/>
            <a:ext cx="1464737" cy="15243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61"/>
          <p:cNvCxnSpPr>
            <a:cxnSpLocks/>
            <a:stCxn id="4" idx="3"/>
            <a:endCxn id="41" idx="1"/>
          </p:cNvCxnSpPr>
          <p:nvPr/>
        </p:nvCxnSpPr>
        <p:spPr>
          <a:xfrm flipV="1">
            <a:off x="6781886" y="3675310"/>
            <a:ext cx="1375285" cy="20688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1"/>
          <p:cNvCxnSpPr>
            <a:cxnSpLocks/>
            <a:stCxn id="5" idx="3"/>
            <a:endCxn id="41" idx="4"/>
          </p:cNvCxnSpPr>
          <p:nvPr/>
        </p:nvCxnSpPr>
        <p:spPr>
          <a:xfrm>
            <a:off x="2252611" y="507436"/>
            <a:ext cx="5904560" cy="179627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34781" y="208009"/>
            <a:ext cx="11185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SQL Query</a:t>
            </a:r>
            <a:endParaRPr lang="en-US" dirty="0"/>
          </a:p>
        </p:txBody>
      </p:sp>
      <p:sp>
        <p:nvSpPr>
          <p:cNvPr id="69" name="Cube 68"/>
          <p:cNvSpPr/>
          <p:nvPr/>
        </p:nvSpPr>
        <p:spPr>
          <a:xfrm>
            <a:off x="4349741" y="1193739"/>
            <a:ext cx="2200776" cy="55493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Google App Engine</a:t>
            </a:r>
            <a:endParaRPr lang="en-SG" sz="18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161"/>
          <p:cNvCxnSpPr>
            <a:cxnSpLocks/>
            <a:stCxn id="6" idx="3"/>
            <a:endCxn id="69" idx="2"/>
          </p:cNvCxnSpPr>
          <p:nvPr/>
        </p:nvCxnSpPr>
        <p:spPr>
          <a:xfrm>
            <a:off x="2252611" y="1065133"/>
            <a:ext cx="2097130" cy="4754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1"/>
          <p:cNvCxnSpPr>
            <a:cxnSpLocks/>
            <a:stCxn id="6" idx="3"/>
            <a:endCxn id="41" idx="0"/>
          </p:cNvCxnSpPr>
          <p:nvPr/>
        </p:nvCxnSpPr>
        <p:spPr>
          <a:xfrm>
            <a:off x="2252611" y="1065133"/>
            <a:ext cx="5477031" cy="1924377"/>
          </a:xfrm>
          <a:prstGeom prst="bentConnector3">
            <a:avLst>
              <a:gd name="adj1" fmla="val 97183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Jonathan Lee</cp:lastModifiedBy>
  <cp:revision>69</cp:revision>
  <cp:lastPrinted>2013-07-05T03:08:56Z</cp:lastPrinted>
  <dcterms:created xsi:type="dcterms:W3CDTF">2006-08-16T00:00:00Z</dcterms:created>
  <dcterms:modified xsi:type="dcterms:W3CDTF">2019-09-05T13:36:53Z</dcterms:modified>
</cp:coreProperties>
</file>