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8640763" cy="73802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907" autoAdjust="0"/>
  </p:normalViewPr>
  <p:slideViewPr>
    <p:cSldViewPr>
      <p:cViewPr varScale="1">
        <p:scale>
          <a:sx n="75" d="100"/>
          <a:sy n="75" d="100"/>
        </p:scale>
        <p:origin x="1786" y="48"/>
      </p:cViewPr>
      <p:guideLst>
        <p:guide orient="horz" pos="232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739775"/>
            <a:ext cx="43370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60" y="2292674"/>
            <a:ext cx="7344649" cy="15819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4182166"/>
            <a:ext cx="6048534" cy="1886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95556"/>
            <a:ext cx="1944172" cy="6297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95556"/>
            <a:ext cx="5688502" cy="6297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4" y="4742519"/>
            <a:ext cx="7344649" cy="1465808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4" y="3128083"/>
            <a:ext cx="7344649" cy="1614438"/>
          </a:xfrm>
        </p:spPr>
        <p:txBody>
          <a:bodyPr anchor="b"/>
          <a:lstStyle>
            <a:lvl1pPr marL="0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1pPr>
            <a:lvl2pPr marL="4268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5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4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3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1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0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48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1722069"/>
            <a:ext cx="3816337" cy="48706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1" y="1722069"/>
            <a:ext cx="3816337" cy="48706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99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52025"/>
            <a:ext cx="3817838" cy="68848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62" indent="0">
              <a:buNone/>
              <a:defRPr sz="1899" b="1"/>
            </a:lvl2pPr>
            <a:lvl3pPr marL="853723" indent="0">
              <a:buNone/>
              <a:defRPr sz="1700" b="1"/>
            </a:lvl3pPr>
            <a:lvl4pPr marL="1280585" indent="0">
              <a:buNone/>
              <a:defRPr sz="1500" b="1"/>
            </a:lvl4pPr>
            <a:lvl5pPr marL="1707446" indent="0">
              <a:buNone/>
              <a:defRPr sz="1500" b="1"/>
            </a:lvl5pPr>
            <a:lvl6pPr marL="2134307" indent="0">
              <a:buNone/>
              <a:defRPr sz="1500" b="1"/>
            </a:lvl6pPr>
            <a:lvl7pPr marL="2561169" indent="0">
              <a:buNone/>
              <a:defRPr sz="1500" b="1"/>
            </a:lvl7pPr>
            <a:lvl8pPr marL="2988030" indent="0">
              <a:buNone/>
              <a:defRPr sz="1500" b="1"/>
            </a:lvl8pPr>
            <a:lvl9pPr marL="3414892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340508"/>
            <a:ext cx="3817838" cy="4252208"/>
          </a:xfrm>
        </p:spPr>
        <p:txBody>
          <a:bodyPr/>
          <a:lstStyle>
            <a:lvl1pPr>
              <a:defRPr sz="22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1" y="1652025"/>
            <a:ext cx="3819337" cy="68848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62" indent="0">
              <a:buNone/>
              <a:defRPr sz="1899" b="1"/>
            </a:lvl2pPr>
            <a:lvl3pPr marL="853723" indent="0">
              <a:buNone/>
              <a:defRPr sz="1700" b="1"/>
            </a:lvl3pPr>
            <a:lvl4pPr marL="1280585" indent="0">
              <a:buNone/>
              <a:defRPr sz="1500" b="1"/>
            </a:lvl4pPr>
            <a:lvl5pPr marL="1707446" indent="0">
              <a:buNone/>
              <a:defRPr sz="1500" b="1"/>
            </a:lvl5pPr>
            <a:lvl6pPr marL="2134307" indent="0">
              <a:buNone/>
              <a:defRPr sz="1500" b="1"/>
            </a:lvl6pPr>
            <a:lvl7pPr marL="2561169" indent="0">
              <a:buNone/>
              <a:defRPr sz="1500" b="1"/>
            </a:lvl7pPr>
            <a:lvl8pPr marL="2988030" indent="0">
              <a:buNone/>
              <a:defRPr sz="1500" b="1"/>
            </a:lvl8pPr>
            <a:lvl9pPr marL="3414892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1" y="2340508"/>
            <a:ext cx="3819337" cy="4252208"/>
          </a:xfrm>
        </p:spPr>
        <p:txBody>
          <a:bodyPr/>
          <a:lstStyle>
            <a:lvl1pPr>
              <a:defRPr sz="2200"/>
            </a:lvl1pPr>
            <a:lvl2pPr>
              <a:defRPr sz="1899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293844"/>
            <a:ext cx="2842751" cy="1250549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293845"/>
            <a:ext cx="4830427" cy="629887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544394"/>
            <a:ext cx="2842751" cy="5048322"/>
          </a:xfrm>
        </p:spPr>
        <p:txBody>
          <a:bodyPr/>
          <a:lstStyle>
            <a:lvl1pPr marL="0" indent="0">
              <a:buNone/>
              <a:defRPr sz="1300"/>
            </a:lvl1pPr>
            <a:lvl2pPr marL="426862" indent="0">
              <a:buNone/>
              <a:defRPr sz="1100"/>
            </a:lvl2pPr>
            <a:lvl3pPr marL="853723" indent="0">
              <a:buNone/>
              <a:defRPr sz="900"/>
            </a:lvl3pPr>
            <a:lvl4pPr marL="1280585" indent="0">
              <a:buNone/>
              <a:defRPr sz="800"/>
            </a:lvl4pPr>
            <a:lvl5pPr marL="1707446" indent="0">
              <a:buNone/>
              <a:defRPr sz="800"/>
            </a:lvl5pPr>
            <a:lvl6pPr marL="2134307" indent="0">
              <a:buNone/>
              <a:defRPr sz="800"/>
            </a:lvl6pPr>
            <a:lvl7pPr marL="2561169" indent="0">
              <a:buNone/>
              <a:defRPr sz="800"/>
            </a:lvl7pPr>
            <a:lvl8pPr marL="2988030" indent="0">
              <a:buNone/>
              <a:defRPr sz="800"/>
            </a:lvl8pPr>
            <a:lvl9pPr marL="341489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5166201"/>
            <a:ext cx="5184458" cy="609900"/>
          </a:xfrm>
        </p:spPr>
        <p:txBody>
          <a:bodyPr anchor="b"/>
          <a:lstStyle>
            <a:lvl1pPr algn="l">
              <a:defRPr sz="18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59444"/>
            <a:ext cx="5184458" cy="4428173"/>
          </a:xfrm>
        </p:spPr>
        <p:txBody>
          <a:bodyPr/>
          <a:lstStyle>
            <a:lvl1pPr marL="0" indent="0">
              <a:buNone/>
              <a:defRPr sz="3000"/>
            </a:lvl1pPr>
            <a:lvl2pPr marL="426862" indent="0">
              <a:buNone/>
              <a:defRPr sz="2600"/>
            </a:lvl2pPr>
            <a:lvl3pPr marL="853723" indent="0">
              <a:buNone/>
              <a:defRPr sz="2200"/>
            </a:lvl3pPr>
            <a:lvl4pPr marL="1280585" indent="0">
              <a:buNone/>
              <a:defRPr sz="1899"/>
            </a:lvl4pPr>
            <a:lvl5pPr marL="1707446" indent="0">
              <a:buNone/>
              <a:defRPr sz="1899"/>
            </a:lvl5pPr>
            <a:lvl6pPr marL="2134307" indent="0">
              <a:buNone/>
              <a:defRPr sz="1899"/>
            </a:lvl6pPr>
            <a:lvl7pPr marL="2561169" indent="0">
              <a:buNone/>
              <a:defRPr sz="1899"/>
            </a:lvl7pPr>
            <a:lvl8pPr marL="2988030" indent="0">
              <a:buNone/>
              <a:defRPr sz="1899"/>
            </a:lvl8pPr>
            <a:lvl9pPr marL="3414892" indent="0">
              <a:buNone/>
              <a:defRPr sz="18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776101"/>
            <a:ext cx="5184458" cy="866158"/>
          </a:xfrm>
        </p:spPr>
        <p:txBody>
          <a:bodyPr/>
          <a:lstStyle>
            <a:lvl1pPr marL="0" indent="0">
              <a:buNone/>
              <a:defRPr sz="1300"/>
            </a:lvl1pPr>
            <a:lvl2pPr marL="426862" indent="0">
              <a:buNone/>
              <a:defRPr sz="1100"/>
            </a:lvl2pPr>
            <a:lvl3pPr marL="853723" indent="0">
              <a:buNone/>
              <a:defRPr sz="900"/>
            </a:lvl3pPr>
            <a:lvl4pPr marL="1280585" indent="0">
              <a:buNone/>
              <a:defRPr sz="800"/>
            </a:lvl4pPr>
            <a:lvl5pPr marL="1707446" indent="0">
              <a:buNone/>
              <a:defRPr sz="800"/>
            </a:lvl5pPr>
            <a:lvl6pPr marL="2134307" indent="0">
              <a:buNone/>
              <a:defRPr sz="800"/>
            </a:lvl6pPr>
            <a:lvl7pPr marL="2561169" indent="0">
              <a:buNone/>
              <a:defRPr sz="800"/>
            </a:lvl7pPr>
            <a:lvl8pPr marL="2988030" indent="0">
              <a:buNone/>
              <a:defRPr sz="800"/>
            </a:lvl8pPr>
            <a:lvl9pPr marL="341489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1" y="295556"/>
            <a:ext cx="7776687" cy="1230048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1" y="1722069"/>
            <a:ext cx="7776687" cy="487064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840434"/>
            <a:ext cx="2016178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840434"/>
            <a:ext cx="2736242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840434"/>
            <a:ext cx="2016178" cy="392932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23" rtl="0" eaLnBrk="1" latinLnBrk="0" hangingPunct="1">
        <a:spcBef>
          <a:spcPct val="0"/>
        </a:spcBef>
        <a:buNone/>
        <a:defRPr sz="40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46" indent="-320146" algn="l" defTabSz="85372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49" indent="-266789" algn="l" defTabSz="85372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154" indent="-213431" algn="l" defTabSz="85372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016" indent="-213431" algn="l" defTabSz="853723" rtl="0" eaLnBrk="1" latinLnBrk="0" hangingPunct="1">
        <a:spcBef>
          <a:spcPct val="20000"/>
        </a:spcBef>
        <a:buFont typeface="Arial" pitchFamily="34" charset="0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20876" indent="-213431" algn="l" defTabSz="853723" rtl="0" eaLnBrk="1" latinLnBrk="0" hangingPunct="1">
        <a:spcBef>
          <a:spcPct val="20000"/>
        </a:spcBef>
        <a:buFont typeface="Arial" pitchFamily="34" charset="0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347738" indent="-213431" algn="l" defTabSz="853723" rtl="0" eaLnBrk="1" latinLnBrk="0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774600" indent="-213431" algn="l" defTabSz="853723" rtl="0" eaLnBrk="1" latinLnBrk="0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01461" indent="-213431" algn="l" defTabSz="853723" rtl="0" eaLnBrk="1" latinLnBrk="0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628323" indent="-213431" algn="l" defTabSz="853723" rtl="0" eaLnBrk="1" latinLnBrk="0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62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23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585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446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307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169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030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4892" algn="l" defTabSz="85372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50593" y="861527"/>
            <a:ext cx="1337388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AnalysisLogic</a:t>
            </a:r>
            <a:endParaRPr lang="en-SG" sz="1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85263" y="697197"/>
            <a:ext cx="164277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AnalysisController</a:t>
            </a:r>
            <a:endParaRPr lang="en-SG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985263" y="1305990"/>
            <a:ext cx="164277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AuthInfoController</a:t>
            </a:r>
            <a:endParaRPr lang="en-SG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717251" y="5295220"/>
            <a:ext cx="1910254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DBMetaDataController</a:t>
            </a:r>
            <a:endParaRPr lang="en-SG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581030" y="4587106"/>
            <a:ext cx="3047034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PresentationAccessControlController</a:t>
            </a:r>
            <a:endParaRPr lang="en-SG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650943" y="3087843"/>
            <a:ext cx="1977123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PresentationController</a:t>
            </a:r>
            <a:endParaRPr lang="en-SG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112370" y="3912728"/>
            <a:ext cx="2515137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PresentationSectionController</a:t>
            </a:r>
            <a:endParaRPr lang="en-SG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106385" y="1896835"/>
            <a:ext cx="151209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RecordController</a:t>
            </a:r>
            <a:endParaRPr lang="en-SG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975706" y="6094235"/>
            <a:ext cx="1651800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WebPageController</a:t>
            </a:r>
            <a:endParaRPr lang="en-SG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011528" y="5289825"/>
            <a:ext cx="1604866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DBMetaDataLogic</a:t>
            </a:r>
            <a:endParaRPr lang="en-SG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12089" y="4577692"/>
            <a:ext cx="2674777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PresentationAccessControlLogic</a:t>
            </a:r>
            <a:endParaRPr lang="en-SG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547042" y="3895560"/>
            <a:ext cx="2139822" cy="343762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/>
              <a:t>PresentationSectionLogic</a:t>
            </a:r>
            <a:endParaRPr lang="en-SG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073421" y="1565627"/>
            <a:ext cx="1604866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RecordLogic</a:t>
            </a:r>
            <a:endParaRPr lang="en-SG" sz="1400" b="1" dirty="0"/>
          </a:p>
        </p:txBody>
      </p:sp>
      <p:cxnSp>
        <p:nvCxnSpPr>
          <p:cNvPr id="34" name="Elbow Connector 182"/>
          <p:cNvCxnSpPr>
            <a:cxnSpLocks/>
            <a:stCxn id="7" idx="3"/>
            <a:endCxn id="14" idx="1"/>
          </p:cNvCxnSpPr>
          <p:nvPr/>
        </p:nvCxnSpPr>
        <p:spPr>
          <a:xfrm flipV="1">
            <a:off x="4627507" y="5461706"/>
            <a:ext cx="384023" cy="68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82"/>
          <p:cNvCxnSpPr>
            <a:cxnSpLocks/>
            <a:stCxn id="8" idx="3"/>
            <a:endCxn id="15" idx="1"/>
          </p:cNvCxnSpPr>
          <p:nvPr/>
        </p:nvCxnSpPr>
        <p:spPr>
          <a:xfrm flipV="1">
            <a:off x="4628066" y="4749573"/>
            <a:ext cx="384023" cy="47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2"/>
          <p:cNvCxnSpPr>
            <a:cxnSpLocks/>
            <a:stCxn id="9" idx="3"/>
            <a:endCxn id="49" idx="1"/>
          </p:cNvCxnSpPr>
          <p:nvPr/>
        </p:nvCxnSpPr>
        <p:spPr>
          <a:xfrm flipV="1">
            <a:off x="4628066" y="3248342"/>
            <a:ext cx="1482793" cy="667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82"/>
          <p:cNvCxnSpPr>
            <a:cxnSpLocks/>
            <a:stCxn id="10" idx="3"/>
            <a:endCxn id="17" idx="1"/>
          </p:cNvCxnSpPr>
          <p:nvPr/>
        </p:nvCxnSpPr>
        <p:spPr>
          <a:xfrm flipV="1">
            <a:off x="4627507" y="4067441"/>
            <a:ext cx="919537" cy="124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182"/>
          <p:cNvCxnSpPr>
            <a:cxnSpLocks/>
            <a:stCxn id="11" idx="3"/>
            <a:endCxn id="18" idx="1"/>
          </p:cNvCxnSpPr>
          <p:nvPr/>
        </p:nvCxnSpPr>
        <p:spPr>
          <a:xfrm flipV="1">
            <a:off x="4618481" y="1737508"/>
            <a:ext cx="1454940" cy="3265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82"/>
          <p:cNvCxnSpPr>
            <a:cxnSpLocks/>
            <a:stCxn id="12" idx="3"/>
            <a:endCxn id="65" idx="1"/>
          </p:cNvCxnSpPr>
          <p:nvPr/>
        </p:nvCxnSpPr>
        <p:spPr>
          <a:xfrm>
            <a:off x="4627505" y="6261407"/>
            <a:ext cx="4159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Vertical Scroll 64"/>
          <p:cNvSpPr/>
          <p:nvPr/>
        </p:nvSpPr>
        <p:spPr>
          <a:xfrm>
            <a:off x="4960204" y="5928440"/>
            <a:ext cx="1567070" cy="66593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*.</a:t>
            </a:r>
            <a:r>
              <a:rPr lang="en-US" sz="1600" dirty="0" err="1"/>
              <a:t>js</a:t>
            </a:r>
            <a:r>
              <a:rPr lang="en-US" sz="1600" dirty="0"/>
              <a:t> / *.html / *.</a:t>
            </a:r>
            <a:r>
              <a:rPr lang="en-US" sz="1600" dirty="0" err="1"/>
              <a:t>css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8026452" y="794544"/>
            <a:ext cx="450112" cy="4772478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sz="1400" b="1"/>
              <a:t>Storage</a:t>
            </a:r>
            <a:endParaRPr lang="en-SG" sz="1400" b="1" dirty="0"/>
          </a:p>
        </p:txBody>
      </p:sp>
      <p:cxnSp>
        <p:nvCxnSpPr>
          <p:cNvPr id="63" name="Elbow Connector 182">
            <a:extLst>
              <a:ext uri="{FF2B5EF4-FFF2-40B4-BE49-F238E27FC236}">
                <a16:creationId xmlns:a16="http://schemas.microsoft.com/office/drawing/2014/main" id="{1BC29DFD-C30A-4F01-BA71-66B3ED764DEE}"/>
              </a:ext>
            </a:extLst>
          </p:cNvPr>
          <p:cNvCxnSpPr>
            <a:cxnSpLocks/>
          </p:cNvCxnSpPr>
          <p:nvPr/>
        </p:nvCxnSpPr>
        <p:spPr>
          <a:xfrm>
            <a:off x="7687982" y="3235628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82">
            <a:extLst>
              <a:ext uri="{FF2B5EF4-FFF2-40B4-BE49-F238E27FC236}">
                <a16:creationId xmlns:a16="http://schemas.microsoft.com/office/drawing/2014/main" id="{C8323562-D460-42F4-BBE7-02B922458E67}"/>
              </a:ext>
            </a:extLst>
          </p:cNvPr>
          <p:cNvCxnSpPr>
            <a:cxnSpLocks/>
          </p:cNvCxnSpPr>
          <p:nvPr/>
        </p:nvCxnSpPr>
        <p:spPr>
          <a:xfrm>
            <a:off x="7687982" y="1023144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82">
            <a:extLst>
              <a:ext uri="{FF2B5EF4-FFF2-40B4-BE49-F238E27FC236}">
                <a16:creationId xmlns:a16="http://schemas.microsoft.com/office/drawing/2014/main" id="{CE37DEE7-630A-41AE-81B1-2BBD89C8C1E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678287" y="1737508"/>
            <a:ext cx="348165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3">
            <a:extLst>
              <a:ext uri="{FF2B5EF4-FFF2-40B4-BE49-F238E27FC236}">
                <a16:creationId xmlns:a16="http://schemas.microsoft.com/office/drawing/2014/main" id="{14A40B4C-4379-4E1A-AFD9-D8EA4FC666AA}"/>
              </a:ext>
            </a:extLst>
          </p:cNvPr>
          <p:cNvSpPr/>
          <p:nvPr/>
        </p:nvSpPr>
        <p:spPr>
          <a:xfrm>
            <a:off x="53181" y="3076461"/>
            <a:ext cx="1337388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GateKeeper</a:t>
            </a:r>
            <a:endParaRPr lang="en-SG" sz="1400" b="1" dirty="0"/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id="{958F2FF5-ADF4-45EC-B6F6-572DC60C258E}"/>
              </a:ext>
            </a:extLst>
          </p:cNvPr>
          <p:cNvSpPr/>
          <p:nvPr/>
        </p:nvSpPr>
        <p:spPr>
          <a:xfrm>
            <a:off x="6110858" y="3076463"/>
            <a:ext cx="1575935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PresentationLogic</a:t>
            </a:r>
            <a:endParaRPr lang="en-SG" sz="1400" b="1" dirty="0"/>
          </a:p>
        </p:txBody>
      </p:sp>
      <p:cxnSp>
        <p:nvCxnSpPr>
          <p:cNvPr id="53" name="Elbow Connector 182">
            <a:extLst>
              <a:ext uri="{FF2B5EF4-FFF2-40B4-BE49-F238E27FC236}">
                <a16:creationId xmlns:a16="http://schemas.microsoft.com/office/drawing/2014/main" id="{E07B8FA3-9A64-465C-A13B-038ACA89D1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28039" y="864371"/>
            <a:ext cx="1722554" cy="1690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82">
            <a:extLst>
              <a:ext uri="{FF2B5EF4-FFF2-40B4-BE49-F238E27FC236}">
                <a16:creationId xmlns:a16="http://schemas.microsoft.com/office/drawing/2014/main" id="{E4C640B3-D046-48F5-BBDF-9C2FE8E746D8}"/>
              </a:ext>
            </a:extLst>
          </p:cNvPr>
          <p:cNvCxnSpPr>
            <a:cxnSpLocks/>
          </p:cNvCxnSpPr>
          <p:nvPr/>
        </p:nvCxnSpPr>
        <p:spPr>
          <a:xfrm>
            <a:off x="7687982" y="4756487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2">
            <a:extLst>
              <a:ext uri="{FF2B5EF4-FFF2-40B4-BE49-F238E27FC236}">
                <a16:creationId xmlns:a16="http://schemas.microsoft.com/office/drawing/2014/main" id="{296453BB-80B1-46DE-9259-D69895D2BDA5}"/>
              </a:ext>
            </a:extLst>
          </p:cNvPr>
          <p:cNvCxnSpPr>
            <a:cxnSpLocks/>
          </p:cNvCxnSpPr>
          <p:nvPr/>
        </p:nvCxnSpPr>
        <p:spPr>
          <a:xfrm>
            <a:off x="7687982" y="4079901"/>
            <a:ext cx="338471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82">
            <a:extLst>
              <a:ext uri="{FF2B5EF4-FFF2-40B4-BE49-F238E27FC236}">
                <a16:creationId xmlns:a16="http://schemas.microsoft.com/office/drawing/2014/main" id="{613612AB-94A6-41EC-B5A5-11EF7DE080CC}"/>
              </a:ext>
            </a:extLst>
          </p:cNvPr>
          <p:cNvCxnSpPr>
            <a:cxnSpLocks/>
            <a:stCxn id="5" idx="1"/>
            <a:endCxn id="45" idx="3"/>
          </p:cNvCxnSpPr>
          <p:nvPr/>
        </p:nvCxnSpPr>
        <p:spPr>
          <a:xfrm flipH="1">
            <a:off x="1390569" y="864371"/>
            <a:ext cx="1594694" cy="23839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82">
            <a:extLst>
              <a:ext uri="{FF2B5EF4-FFF2-40B4-BE49-F238E27FC236}">
                <a16:creationId xmlns:a16="http://schemas.microsoft.com/office/drawing/2014/main" id="{40E0E725-5CA4-4B9F-9F75-23DAA46E440F}"/>
              </a:ext>
            </a:extLst>
          </p:cNvPr>
          <p:cNvCxnSpPr>
            <a:cxnSpLocks/>
            <a:stCxn id="6" idx="1"/>
            <a:endCxn id="45" idx="3"/>
          </p:cNvCxnSpPr>
          <p:nvPr/>
        </p:nvCxnSpPr>
        <p:spPr>
          <a:xfrm flipH="1">
            <a:off x="1390569" y="1473164"/>
            <a:ext cx="1594694" cy="17751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82">
            <a:extLst>
              <a:ext uri="{FF2B5EF4-FFF2-40B4-BE49-F238E27FC236}">
                <a16:creationId xmlns:a16="http://schemas.microsoft.com/office/drawing/2014/main" id="{07C290A2-88D8-48A2-9E3F-A38979C26250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>
            <a:off x="1390569" y="2064009"/>
            <a:ext cx="1715816" cy="118433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82">
            <a:extLst>
              <a:ext uri="{FF2B5EF4-FFF2-40B4-BE49-F238E27FC236}">
                <a16:creationId xmlns:a16="http://schemas.microsoft.com/office/drawing/2014/main" id="{CD3FAD0E-4546-4989-BF4D-27D8A8363180}"/>
              </a:ext>
            </a:extLst>
          </p:cNvPr>
          <p:cNvCxnSpPr>
            <a:cxnSpLocks/>
            <a:stCxn id="9" idx="1"/>
            <a:endCxn id="45" idx="3"/>
          </p:cNvCxnSpPr>
          <p:nvPr/>
        </p:nvCxnSpPr>
        <p:spPr>
          <a:xfrm flipH="1" flipV="1">
            <a:off x="1390570" y="3248343"/>
            <a:ext cx="1260372" cy="66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182">
            <a:extLst>
              <a:ext uri="{FF2B5EF4-FFF2-40B4-BE49-F238E27FC236}">
                <a16:creationId xmlns:a16="http://schemas.microsoft.com/office/drawing/2014/main" id="{FC02274E-4981-45D2-995A-E446EA04C9FD}"/>
              </a:ext>
            </a:extLst>
          </p:cNvPr>
          <p:cNvCxnSpPr>
            <a:cxnSpLocks/>
            <a:stCxn id="10" idx="1"/>
            <a:endCxn id="45" idx="3"/>
          </p:cNvCxnSpPr>
          <p:nvPr/>
        </p:nvCxnSpPr>
        <p:spPr>
          <a:xfrm flipH="1" flipV="1">
            <a:off x="1390571" y="3248341"/>
            <a:ext cx="721799" cy="8315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82">
            <a:extLst>
              <a:ext uri="{FF2B5EF4-FFF2-40B4-BE49-F238E27FC236}">
                <a16:creationId xmlns:a16="http://schemas.microsoft.com/office/drawing/2014/main" id="{709E73B4-31B3-4FC4-BDD7-5DE8EE4BB0E4}"/>
              </a:ext>
            </a:extLst>
          </p:cNvPr>
          <p:cNvCxnSpPr>
            <a:cxnSpLocks/>
            <a:stCxn id="8" idx="1"/>
            <a:endCxn id="45" idx="3"/>
          </p:cNvCxnSpPr>
          <p:nvPr/>
        </p:nvCxnSpPr>
        <p:spPr>
          <a:xfrm flipH="1" flipV="1">
            <a:off x="1390571" y="3248342"/>
            <a:ext cx="190461" cy="150593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82">
            <a:extLst>
              <a:ext uri="{FF2B5EF4-FFF2-40B4-BE49-F238E27FC236}">
                <a16:creationId xmlns:a16="http://schemas.microsoft.com/office/drawing/2014/main" id="{44DCB561-EF17-434B-AF8B-EF116192D68B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>
            <a:off x="4628039" y="864371"/>
            <a:ext cx="1482819" cy="23839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82">
            <a:extLst>
              <a:ext uri="{FF2B5EF4-FFF2-40B4-BE49-F238E27FC236}">
                <a16:creationId xmlns:a16="http://schemas.microsoft.com/office/drawing/2014/main" id="{0C758E67-52E5-4EA2-BE29-F41DBEE335D4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4618481" y="2064009"/>
            <a:ext cx="1492377" cy="11843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82">
            <a:extLst>
              <a:ext uri="{FF2B5EF4-FFF2-40B4-BE49-F238E27FC236}">
                <a16:creationId xmlns:a16="http://schemas.microsoft.com/office/drawing/2014/main" id="{A11CD9B8-33B3-4F05-B70E-0A181541B1AA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 flipV="1">
            <a:off x="4627505" y="3248344"/>
            <a:ext cx="1483352" cy="83155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82">
            <a:extLst>
              <a:ext uri="{FF2B5EF4-FFF2-40B4-BE49-F238E27FC236}">
                <a16:creationId xmlns:a16="http://schemas.microsoft.com/office/drawing/2014/main" id="{A8E9D62D-AD96-4D54-AEB9-5499A0D93547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 flipV="1">
            <a:off x="4628066" y="3248343"/>
            <a:ext cx="1482793" cy="15059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77373F99-8DFB-4769-A4ED-F0B2B2CCB97F}"/>
              </a:ext>
            </a:extLst>
          </p:cNvPr>
          <p:cNvSpPr/>
          <p:nvPr/>
        </p:nvSpPr>
        <p:spPr>
          <a:xfrm>
            <a:off x="2985263" y="2496998"/>
            <a:ext cx="1622546" cy="334347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MailController</a:t>
            </a:r>
            <a:endParaRPr lang="en-SG" sz="1400" b="1" dirty="0"/>
          </a:p>
        </p:txBody>
      </p:sp>
      <p:cxnSp>
        <p:nvCxnSpPr>
          <p:cNvPr id="42" name="Elbow Connector 182">
            <a:extLst>
              <a:ext uri="{FF2B5EF4-FFF2-40B4-BE49-F238E27FC236}">
                <a16:creationId xmlns:a16="http://schemas.microsoft.com/office/drawing/2014/main" id="{32DF6318-8484-45B5-9DD5-829FB2D0569D}"/>
              </a:ext>
            </a:extLst>
          </p:cNvPr>
          <p:cNvCxnSpPr>
            <a:cxnSpLocks/>
            <a:stCxn id="41" idx="1"/>
            <a:endCxn id="45" idx="3"/>
          </p:cNvCxnSpPr>
          <p:nvPr/>
        </p:nvCxnSpPr>
        <p:spPr>
          <a:xfrm flipH="1">
            <a:off x="1390569" y="2664172"/>
            <a:ext cx="1594694" cy="5841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3">
            <a:extLst>
              <a:ext uri="{FF2B5EF4-FFF2-40B4-BE49-F238E27FC236}">
                <a16:creationId xmlns:a16="http://schemas.microsoft.com/office/drawing/2014/main" id="{95287651-52C3-4060-AF88-3B8949FC7993}"/>
              </a:ext>
            </a:extLst>
          </p:cNvPr>
          <p:cNvSpPr/>
          <p:nvPr/>
        </p:nvSpPr>
        <p:spPr>
          <a:xfrm>
            <a:off x="6350593" y="2496998"/>
            <a:ext cx="1337388" cy="343761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b="1" dirty="0" err="1"/>
              <a:t>MailLogic</a:t>
            </a:r>
            <a:endParaRPr lang="en-SG" sz="1400" b="1" dirty="0"/>
          </a:p>
        </p:txBody>
      </p:sp>
      <p:cxnSp>
        <p:nvCxnSpPr>
          <p:cNvPr id="68" name="Elbow Connector 182">
            <a:extLst>
              <a:ext uri="{FF2B5EF4-FFF2-40B4-BE49-F238E27FC236}">
                <a16:creationId xmlns:a16="http://schemas.microsoft.com/office/drawing/2014/main" id="{BF8AFC41-DB54-4AD2-87CC-9290BE850D7E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4607809" y="2664172"/>
            <a:ext cx="1742784" cy="47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85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Jonathan Lee</cp:lastModifiedBy>
  <cp:revision>75</cp:revision>
  <cp:lastPrinted>2013-07-05T03:08:56Z</cp:lastPrinted>
  <dcterms:created xsi:type="dcterms:W3CDTF">2006-08-16T00:00:00Z</dcterms:created>
  <dcterms:modified xsi:type="dcterms:W3CDTF">2019-11-13T07:51:20Z</dcterms:modified>
</cp:coreProperties>
</file>