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799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07" autoAdjust="0"/>
  </p:normalViewPr>
  <p:slideViewPr>
    <p:cSldViewPr>
      <p:cViewPr varScale="1">
        <p:scale>
          <a:sx n="91" d="100"/>
          <a:sy n="91" d="100"/>
        </p:scale>
        <p:origin x="84" y="594"/>
      </p:cViewPr>
      <p:guideLst>
        <p:guide orient="horz" pos="1985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" y="739775"/>
            <a:ext cx="634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739775"/>
            <a:ext cx="634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957328"/>
            <a:ext cx="917979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6" y="3570449"/>
            <a:ext cx="7559833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52326"/>
            <a:ext cx="2429947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52326"/>
            <a:ext cx="7109844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4048842"/>
            <a:ext cx="917979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2670544"/>
            <a:ext cx="917979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470186"/>
            <a:ext cx="4769895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470186"/>
            <a:ext cx="4769895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9" y="1410387"/>
            <a:ext cx="4771771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9" y="1998167"/>
            <a:ext cx="4771771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1" y="1410387"/>
            <a:ext cx="4773645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1" y="1998167"/>
            <a:ext cx="4773645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1" y="250864"/>
            <a:ext cx="3553046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8" y="250865"/>
            <a:ext cx="6037368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1" y="1318499"/>
            <a:ext cx="3553046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410553"/>
            <a:ext cx="64798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562989"/>
            <a:ext cx="64798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931244"/>
            <a:ext cx="64798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9" y="252326"/>
            <a:ext cx="9719788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9" y="1470186"/>
            <a:ext cx="9719788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9" y="5839899"/>
            <a:ext cx="2519944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0" y="5839899"/>
            <a:ext cx="3419925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1" y="5839899"/>
            <a:ext cx="2519944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627188" y="2457788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4883647" y="2457788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384388" y="2457788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370681" y="1245394"/>
            <a:ext cx="10287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387" y="3531889"/>
            <a:ext cx="1620000" cy="539999"/>
            <a:chOff x="-228600" y="1281348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03267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::advise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281348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753188" y="2946788"/>
            <a:ext cx="162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7030A0"/>
                </a:solidFill>
              </a:rPr>
              <a:t>*</a:t>
            </a:r>
            <a:r>
              <a:rPr lang="en-SG" sz="1400" b="1" dirty="0" err="1">
                <a:solidFill>
                  <a:srgbClr val="7030A0"/>
                </a:solidFill>
              </a:rPr>
              <a:t>Logic.java</a:t>
            </a:r>
            <a:endParaRPr lang="en-SG" sz="1400" b="1" dirty="0">
              <a:solidFill>
                <a:srgbClr val="7030A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012788" y="2846087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storage::repository</a:t>
              </a:r>
              <a:r>
                <a:rPr lang="en-SG" sz="14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>
            <a:grpSpLocks noChangeAspect="1"/>
          </p:cNvGrpSpPr>
          <p:nvPr/>
        </p:nvGrpSpPr>
        <p:grpSpPr>
          <a:xfrm>
            <a:off x="420210" y="1466183"/>
            <a:ext cx="1835999" cy="485142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cxnSpLocks/>
            <a:endCxn id="92" idx="0"/>
          </p:cNvCxnSpPr>
          <p:nvPr/>
        </p:nvCxnSpPr>
        <p:spPr>
          <a:xfrm>
            <a:off x="1320389" y="2079322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90" idx="0"/>
          </p:cNvCxnSpPr>
          <p:nvPr/>
        </p:nvCxnSpPr>
        <p:spPr>
          <a:xfrm>
            <a:off x="3563188" y="2079322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1" idx="0"/>
          </p:cNvCxnSpPr>
          <p:nvPr/>
        </p:nvCxnSpPr>
        <p:spPr>
          <a:xfrm flipV="1">
            <a:off x="5819647" y="2079322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2417962" y="1473462"/>
            <a:ext cx="1835999" cy="478575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4541760" y="1467726"/>
            <a:ext cx="2084454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10387" y="2837151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cxnSpLocks/>
          </p:cNvCxnSpPr>
          <p:nvPr/>
        </p:nvCxnSpPr>
        <p:spPr>
          <a:xfrm>
            <a:off x="2256209" y="3439085"/>
            <a:ext cx="370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cxnSpLocks/>
          </p:cNvCxnSpPr>
          <p:nvPr/>
        </p:nvCxnSpPr>
        <p:spPr>
          <a:xfrm>
            <a:off x="4447122" y="3482996"/>
            <a:ext cx="436527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529721" y="3564081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cxnSpLocks/>
            <a:stCxn id="104" idx="3"/>
            <a:endCxn id="189" idx="4"/>
          </p:cNvCxnSpPr>
          <p:nvPr/>
        </p:nvCxnSpPr>
        <p:spPr>
          <a:xfrm>
            <a:off x="6626214" y="3170087"/>
            <a:ext cx="1589308" cy="2160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DC26D5-F4B7-8849-9F45-00A27180D155}"/>
              </a:ext>
            </a:extLst>
          </p:cNvPr>
          <p:cNvGrpSpPr>
            <a:grpSpLocks noChangeAspect="1"/>
          </p:cNvGrpSpPr>
          <p:nvPr/>
        </p:nvGrpSpPr>
        <p:grpSpPr>
          <a:xfrm>
            <a:off x="6679960" y="1473996"/>
            <a:ext cx="1835999" cy="487700"/>
            <a:chOff x="-762000" y="1396159"/>
            <a:chExt cx="1905000" cy="481134"/>
          </a:xfrm>
          <a:solidFill>
            <a:schemeClr val="bg1"/>
          </a:solidFill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907A73C-A84B-624B-9EFB-54EDEEC5FACF}"/>
                </a:ext>
              </a:extLst>
            </p:cNvPr>
            <p:cNvSpPr/>
            <p:nvPr/>
          </p:nvSpPr>
          <p:spPr>
            <a:xfrm>
              <a:off x="-762000" y="1524001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common::entity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1BE302F-0E22-EF4F-A558-F1CCDBA2A16B}"/>
                </a:ext>
              </a:extLst>
            </p:cNvPr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19C746D-CE0C-4841-8D75-62EE488FC3DF}"/>
              </a:ext>
            </a:extLst>
          </p:cNvPr>
          <p:cNvSpPr/>
          <p:nvPr/>
        </p:nvSpPr>
        <p:spPr>
          <a:xfrm>
            <a:off x="8593083" y="1606988"/>
            <a:ext cx="1970157" cy="35470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accent5">
                    <a:lumMod val="75000"/>
                  </a:schemeClr>
                </a:solidFill>
              </a:rPr>
              <a:t>JavaMailCommons.java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36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Jonathan Lee</cp:lastModifiedBy>
  <cp:revision>63</cp:revision>
  <cp:lastPrinted>2013-07-05T03:08:56Z</cp:lastPrinted>
  <dcterms:created xsi:type="dcterms:W3CDTF">2006-08-16T00:00:00Z</dcterms:created>
  <dcterms:modified xsi:type="dcterms:W3CDTF">2019-11-01T16:46:04Z</dcterms:modified>
</cp:coreProperties>
</file>