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907" autoAdjust="0"/>
  </p:normalViewPr>
  <p:slideViewPr>
    <p:cSldViewPr>
      <p:cViewPr varScale="1">
        <p:scale>
          <a:sx n="116" d="100"/>
          <a:sy n="116" d="100"/>
        </p:scale>
        <p:origin x="3276" y="102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5/9/2019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33396" y="254794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AnalysisLogic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29581" y="2547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AnalysisController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729581" y="10167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AuthInfoController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424781" y="1761918"/>
            <a:ext cx="21768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DBMetaDataController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9381" y="2523918"/>
            <a:ext cx="34722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PresentationAccessControlController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348581" y="3285918"/>
            <a:ext cx="2253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PresentationController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38981" y="4047918"/>
            <a:ext cx="2866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PresentationSectionController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81981" y="4792732"/>
            <a:ext cx="1723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RecordController</a:t>
            </a:r>
            <a:endParaRPr lang="en-SG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729581" y="5537546"/>
            <a:ext cx="1882283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WebPageController</a:t>
            </a:r>
            <a:endParaRPr lang="en-SG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033396" y="1024039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GateKeeper</a:t>
            </a:r>
            <a:endParaRPr lang="en-SG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807997" y="1761917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DBMetaDataLogic</a:t>
            </a:r>
            <a:endParaRPr lang="en-SG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588797" y="2513189"/>
            <a:ext cx="3048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PresentationAccessControlLogic</a:t>
            </a:r>
            <a:endParaRPr lang="en-SG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762249" y="3284838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PresentationLogic</a:t>
            </a:r>
            <a:endParaRPr lang="en-SG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152649" y="4035617"/>
            <a:ext cx="24384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PresentationSectionLogic</a:t>
            </a:r>
            <a:endParaRPr lang="en-SG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791604" y="4757861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RecordLogic</a:t>
            </a:r>
            <a:endParaRPr lang="en-SG" sz="1600" b="1" dirty="0"/>
          </a:p>
        </p:txBody>
      </p:sp>
      <p:cxnSp>
        <p:nvCxnSpPr>
          <p:cNvPr id="22" name="Elbow Connector 182"/>
          <p:cNvCxnSpPr>
            <a:cxnSpLocks/>
            <a:stCxn id="5" idx="3"/>
            <a:endCxn id="13" idx="1"/>
          </p:cNvCxnSpPr>
          <p:nvPr/>
        </p:nvCxnSpPr>
        <p:spPr>
          <a:xfrm>
            <a:off x="3601581" y="445294"/>
            <a:ext cx="2431815" cy="7746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82"/>
          <p:cNvCxnSpPr>
            <a:cxnSpLocks/>
            <a:stCxn id="5" idx="3"/>
            <a:endCxn id="4" idx="1"/>
          </p:cNvCxnSpPr>
          <p:nvPr/>
        </p:nvCxnSpPr>
        <p:spPr>
          <a:xfrm>
            <a:off x="3601581" y="445294"/>
            <a:ext cx="2431815" cy="53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82"/>
          <p:cNvCxnSpPr>
            <a:cxnSpLocks/>
            <a:stCxn id="5" idx="3"/>
            <a:endCxn id="16" idx="1"/>
          </p:cNvCxnSpPr>
          <p:nvPr/>
        </p:nvCxnSpPr>
        <p:spPr>
          <a:xfrm>
            <a:off x="3601581" y="445294"/>
            <a:ext cx="2160668" cy="30354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82"/>
          <p:cNvCxnSpPr>
            <a:cxnSpLocks/>
            <a:stCxn id="6" idx="3"/>
            <a:endCxn id="13" idx="1"/>
          </p:cNvCxnSpPr>
          <p:nvPr/>
        </p:nvCxnSpPr>
        <p:spPr>
          <a:xfrm>
            <a:off x="3601581" y="1207294"/>
            <a:ext cx="2431815" cy="126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82"/>
          <p:cNvCxnSpPr>
            <a:cxnSpLocks/>
            <a:stCxn id="7" idx="3"/>
            <a:endCxn id="14" idx="1"/>
          </p:cNvCxnSpPr>
          <p:nvPr/>
        </p:nvCxnSpPr>
        <p:spPr>
          <a:xfrm>
            <a:off x="3601581" y="1952418"/>
            <a:ext cx="2206416" cy="53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82"/>
          <p:cNvCxnSpPr>
            <a:cxnSpLocks/>
            <a:stCxn id="8" idx="3"/>
            <a:endCxn id="15" idx="1"/>
          </p:cNvCxnSpPr>
          <p:nvPr/>
        </p:nvCxnSpPr>
        <p:spPr>
          <a:xfrm flipV="1">
            <a:off x="3601581" y="2709053"/>
            <a:ext cx="987216" cy="536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82"/>
          <p:cNvCxnSpPr>
            <a:cxnSpLocks/>
            <a:stCxn id="8" idx="3"/>
            <a:endCxn id="13" idx="1"/>
          </p:cNvCxnSpPr>
          <p:nvPr/>
        </p:nvCxnSpPr>
        <p:spPr>
          <a:xfrm flipV="1">
            <a:off x="3601581" y="1219903"/>
            <a:ext cx="2431815" cy="14945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82"/>
          <p:cNvCxnSpPr>
            <a:cxnSpLocks/>
            <a:stCxn id="8" idx="3"/>
            <a:endCxn id="16" idx="1"/>
          </p:cNvCxnSpPr>
          <p:nvPr/>
        </p:nvCxnSpPr>
        <p:spPr>
          <a:xfrm>
            <a:off x="3601581" y="2714418"/>
            <a:ext cx="2160668" cy="7662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2"/>
          <p:cNvCxnSpPr>
            <a:cxnSpLocks/>
            <a:stCxn id="9" idx="3"/>
            <a:endCxn id="16" idx="1"/>
          </p:cNvCxnSpPr>
          <p:nvPr/>
        </p:nvCxnSpPr>
        <p:spPr>
          <a:xfrm>
            <a:off x="3601581" y="3476418"/>
            <a:ext cx="2160668" cy="42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82"/>
          <p:cNvCxnSpPr>
            <a:cxnSpLocks/>
            <a:stCxn id="9" idx="3"/>
            <a:endCxn id="13" idx="1"/>
          </p:cNvCxnSpPr>
          <p:nvPr/>
        </p:nvCxnSpPr>
        <p:spPr>
          <a:xfrm flipV="1">
            <a:off x="3601581" y="1219903"/>
            <a:ext cx="2431815" cy="22565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82"/>
          <p:cNvCxnSpPr>
            <a:cxnSpLocks/>
            <a:stCxn id="10" idx="3"/>
            <a:endCxn id="17" idx="1"/>
          </p:cNvCxnSpPr>
          <p:nvPr/>
        </p:nvCxnSpPr>
        <p:spPr>
          <a:xfrm flipV="1">
            <a:off x="3605066" y="4231481"/>
            <a:ext cx="1547583" cy="69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82"/>
          <p:cNvCxnSpPr>
            <a:cxnSpLocks/>
            <a:stCxn id="10" idx="3"/>
            <a:endCxn id="16" idx="1"/>
          </p:cNvCxnSpPr>
          <p:nvPr/>
        </p:nvCxnSpPr>
        <p:spPr>
          <a:xfrm flipV="1">
            <a:off x="3605066" y="3480702"/>
            <a:ext cx="2157183" cy="7577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82"/>
          <p:cNvCxnSpPr>
            <a:cxnSpLocks/>
            <a:stCxn id="11" idx="3"/>
            <a:endCxn id="18" idx="1"/>
          </p:cNvCxnSpPr>
          <p:nvPr/>
        </p:nvCxnSpPr>
        <p:spPr>
          <a:xfrm flipV="1">
            <a:off x="3605066" y="4953725"/>
            <a:ext cx="2186538" cy="295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82"/>
          <p:cNvCxnSpPr>
            <a:cxnSpLocks/>
            <a:stCxn id="12" idx="3"/>
            <a:endCxn id="65" idx="1"/>
          </p:cNvCxnSpPr>
          <p:nvPr/>
        </p:nvCxnSpPr>
        <p:spPr>
          <a:xfrm flipV="1">
            <a:off x="3611864" y="5715746"/>
            <a:ext cx="1979504" cy="123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Vertical Scroll 64"/>
          <p:cNvSpPr/>
          <p:nvPr/>
        </p:nvSpPr>
        <p:spPr>
          <a:xfrm>
            <a:off x="5496511" y="5336318"/>
            <a:ext cx="1785730" cy="75885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</a:t>
            </a:r>
            <a:r>
              <a:rPr lang="en-US" dirty="0" err="1"/>
              <a:t>js</a:t>
            </a:r>
            <a:r>
              <a:rPr lang="en-US" dirty="0"/>
              <a:t> / *.html / *.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026452" y="254794"/>
            <a:ext cx="512918" cy="5438402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b="1"/>
              <a:t>Storage</a:t>
            </a:r>
            <a:endParaRPr lang="en-SG" sz="1600" b="1" dirty="0"/>
          </a:p>
        </p:txBody>
      </p:sp>
      <p:cxnSp>
        <p:nvCxnSpPr>
          <p:cNvPr id="47" name="Elbow Connector 182"/>
          <p:cNvCxnSpPr>
            <a:cxnSpLocks/>
            <a:stCxn id="4" idx="3"/>
          </p:cNvCxnSpPr>
          <p:nvPr/>
        </p:nvCxnSpPr>
        <p:spPr>
          <a:xfrm flipV="1">
            <a:off x="7557396" y="445294"/>
            <a:ext cx="503601" cy="536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182"/>
          <p:cNvCxnSpPr>
            <a:cxnSpLocks/>
          </p:cNvCxnSpPr>
          <p:nvPr/>
        </p:nvCxnSpPr>
        <p:spPr>
          <a:xfrm>
            <a:off x="7601317" y="2716748"/>
            <a:ext cx="402563" cy="149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82"/>
          <p:cNvCxnSpPr>
            <a:cxnSpLocks/>
          </p:cNvCxnSpPr>
          <p:nvPr/>
        </p:nvCxnSpPr>
        <p:spPr>
          <a:xfrm>
            <a:off x="7578141" y="3466522"/>
            <a:ext cx="444826" cy="149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82"/>
          <p:cNvCxnSpPr>
            <a:cxnSpLocks/>
          </p:cNvCxnSpPr>
          <p:nvPr/>
        </p:nvCxnSpPr>
        <p:spPr>
          <a:xfrm>
            <a:off x="7601015" y="4229983"/>
            <a:ext cx="402563" cy="149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182"/>
          <p:cNvCxnSpPr>
            <a:cxnSpLocks/>
          </p:cNvCxnSpPr>
          <p:nvPr/>
        </p:nvCxnSpPr>
        <p:spPr>
          <a:xfrm>
            <a:off x="7620793" y="4952227"/>
            <a:ext cx="402563" cy="149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2">
            <a:extLst>
              <a:ext uri="{FF2B5EF4-FFF2-40B4-BE49-F238E27FC236}">
                <a16:creationId xmlns:a16="http://schemas.microsoft.com/office/drawing/2014/main" id="{7C210679-773E-472A-B727-020C2FE3ADE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605066" y="1219903"/>
            <a:ext cx="2428330" cy="30185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82">
            <a:extLst>
              <a:ext uri="{FF2B5EF4-FFF2-40B4-BE49-F238E27FC236}">
                <a16:creationId xmlns:a16="http://schemas.microsoft.com/office/drawing/2014/main" id="{FA27843D-790E-48C2-97A4-AAF04C41883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605066" y="1219903"/>
            <a:ext cx="2428330" cy="37633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68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Jonathan Lee</cp:lastModifiedBy>
  <cp:revision>66</cp:revision>
  <cp:lastPrinted>2013-07-05T03:08:56Z</cp:lastPrinted>
  <dcterms:created xsi:type="dcterms:W3CDTF">2006-08-16T00:00:00Z</dcterms:created>
  <dcterms:modified xsi:type="dcterms:W3CDTF">2019-09-05T13:23:56Z</dcterms:modified>
</cp:coreProperties>
</file>