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73802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5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78" autoAdjust="0"/>
  </p:normalViewPr>
  <p:slideViewPr>
    <p:cSldViewPr>
      <p:cViewPr varScale="1">
        <p:scale>
          <a:sx n="111" d="100"/>
          <a:sy n="111" d="100"/>
        </p:scale>
        <p:origin x="2400" y="208"/>
      </p:cViewPr>
      <p:guideLst>
        <p:guide orient="horz" pos="232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13/11/19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739775"/>
            <a:ext cx="43370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8" y="2292673"/>
            <a:ext cx="7344649" cy="15819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4182164"/>
            <a:ext cx="6048534" cy="18860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95555"/>
            <a:ext cx="1944172" cy="6297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95555"/>
            <a:ext cx="5688502" cy="6297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2" y="4742519"/>
            <a:ext cx="7344649" cy="1465808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2" y="3128082"/>
            <a:ext cx="7344649" cy="161443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9" y="1722068"/>
            <a:ext cx="3816337" cy="48706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9" y="1722068"/>
            <a:ext cx="3816337" cy="48706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652024"/>
            <a:ext cx="3817838" cy="68848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2340508"/>
            <a:ext cx="3817838" cy="425220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9" y="1652024"/>
            <a:ext cx="3819337" cy="68848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9" y="2340508"/>
            <a:ext cx="3819337" cy="425220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0" y="293844"/>
            <a:ext cx="2842751" cy="125054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9" y="293845"/>
            <a:ext cx="4830427" cy="629887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0" y="1544394"/>
            <a:ext cx="2842751" cy="5048322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5166201"/>
            <a:ext cx="5184458" cy="60990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659443"/>
            <a:ext cx="5184458" cy="44281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5776101"/>
            <a:ext cx="5184458" cy="866158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9" y="295555"/>
            <a:ext cx="7776687" cy="1230048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9" y="1722068"/>
            <a:ext cx="7776687" cy="487064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6840434"/>
            <a:ext cx="2016178" cy="392932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6840434"/>
            <a:ext cx="2736242" cy="392932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6840434"/>
            <a:ext cx="2016178" cy="392932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FF0AEC-6734-B347-99C3-8DB6BC55AFCF}"/>
              </a:ext>
            </a:extLst>
          </p:cNvPr>
          <p:cNvSpPr txBox="1"/>
          <p:nvPr/>
        </p:nvSpPr>
        <p:spPr>
          <a:xfrm>
            <a:off x="2700288" y="5294763"/>
            <a:ext cx="3466783" cy="10156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</a:t>
            </a:r>
            <a:r>
              <a:rPr lang="en-US" sz="1200" dirty="0" err="1"/>
              <a:t>record_groups</a:t>
            </a:r>
            <a:endParaRPr lang="en-US" sz="1200" dirty="0"/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</a:t>
            </a:r>
            <a:r>
              <a:rPr lang="en-US" sz="1200" dirty="0" err="1"/>
              <a:t>record_groups</a:t>
            </a:r>
            <a:endParaRPr lang="en-US" sz="1200" dirty="0"/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</a:t>
            </a:r>
            <a:r>
              <a:rPr lang="en-US" sz="1200" dirty="0" err="1"/>
              <a:t>record_groups</a:t>
            </a:r>
            <a:r>
              <a:rPr lang="en-US" sz="1200" dirty="0"/>
              <a:t> /{</a:t>
            </a:r>
            <a:r>
              <a:rPr lang="en-US" sz="1200" dirty="0" err="1"/>
              <a:t>recordGroupId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</a:t>
            </a:r>
            <a:r>
              <a:rPr lang="en-US" sz="1200" dirty="0" err="1"/>
              <a:t>record_groups</a:t>
            </a:r>
            <a:r>
              <a:rPr lang="en-US" sz="1200" dirty="0"/>
              <a:t> /{</a:t>
            </a:r>
            <a:r>
              <a:rPr lang="en-US" sz="1200" dirty="0" err="1"/>
              <a:t>recordGroupId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</a:t>
            </a:r>
            <a:r>
              <a:rPr lang="en-US" sz="1200" dirty="0" err="1"/>
              <a:t>record_groups</a:t>
            </a:r>
            <a:r>
              <a:rPr lang="en-US" sz="1200" dirty="0"/>
              <a:t> /{</a:t>
            </a:r>
            <a:r>
              <a:rPr lang="en-US" sz="1200" dirty="0" err="1"/>
              <a:t>recordGroupId</a:t>
            </a:r>
            <a:r>
              <a:rPr lang="en-US" sz="1200" dirty="0"/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67071" y="41354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AnalysisController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167071" y="117554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AuthInfoController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862271" y="1920668"/>
            <a:ext cx="21768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DBMetaDataController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66871" y="2682668"/>
            <a:ext cx="34722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PresentationAccessControlController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86071" y="3444668"/>
            <a:ext cx="2253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PresentationController</a:t>
            </a:r>
            <a:endParaRPr lang="en-SG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176472" y="4206668"/>
            <a:ext cx="2866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PresentationSectionController</a:t>
            </a:r>
            <a:endParaRPr lang="en-SG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241528" y="5060458"/>
            <a:ext cx="1723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RecordController</a:t>
            </a:r>
            <a:endParaRPr lang="en-SG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167072" y="6280944"/>
            <a:ext cx="1882283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WebPageController</a:t>
            </a:r>
            <a:endParaRPr lang="en-SG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33272" y="413235"/>
            <a:ext cx="35073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POST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/presentations/{id}/analysis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6876" y="1175545"/>
            <a:ext cx="14223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GET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0832" y="1906830"/>
            <a:ext cx="18964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GET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/entity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42" y="2482668"/>
            <a:ext cx="4976747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endParaRPr lang="en-US" sz="1200" dirty="0"/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endParaRPr lang="en-US" sz="1200" dirty="0"/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r>
              <a:rPr lang="en-US" sz="1200" dirty="0"/>
              <a:t>/{</a:t>
            </a:r>
            <a:r>
              <a:rPr lang="en-US" sz="1200" dirty="0" err="1"/>
              <a:t>accessControlId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r>
              <a:rPr lang="en-US" sz="1200" dirty="0"/>
              <a:t>/{</a:t>
            </a:r>
            <a:r>
              <a:rPr lang="en-US" sz="1200" dirty="0" err="1"/>
              <a:t>accessControlId</a:t>
            </a:r>
            <a:r>
              <a:rPr lang="en-US" sz="1200" dirty="0"/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41" y="3981670"/>
            <a:ext cx="4285084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}/sections/{</a:t>
            </a:r>
            <a:r>
              <a:rPr lang="en-US" sz="1200" dirty="0" err="1"/>
              <a:t>sectionId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}/sections/{</a:t>
            </a:r>
            <a:r>
              <a:rPr lang="en-US" sz="1200" dirty="0" err="1"/>
              <a:t>sectionId</a:t>
            </a:r>
            <a:r>
              <a:rPr lang="en-US" sz="1200" dirty="0"/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8425" y="4737293"/>
            <a:ext cx="3123227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/record/author/{</a:t>
            </a:r>
            <a:r>
              <a:rPr lang="en-US" sz="1200" dirty="0" err="1"/>
              <a:t>recordGroupId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/record/review/{</a:t>
            </a:r>
            <a:r>
              <a:rPr lang="en-US" sz="1200" dirty="0" err="1"/>
              <a:t>recordGroupId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/record/submission/{</a:t>
            </a:r>
            <a:r>
              <a:rPr lang="en-US" sz="1200" dirty="0" err="1"/>
              <a:t>recordGroupId</a:t>
            </a:r>
            <a:r>
              <a:rPr lang="en-US" sz="1200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35792" y="6332945"/>
            <a:ext cx="932050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/web/*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67405" y="3257010"/>
            <a:ext cx="2118016" cy="10156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367F3-6011-4839-AE5F-241E4F229512}"/>
              </a:ext>
            </a:extLst>
          </p:cNvPr>
          <p:cNvSpPr txBox="1"/>
          <p:nvPr/>
        </p:nvSpPr>
        <p:spPr>
          <a:xfrm>
            <a:off x="1577026" y="664571"/>
            <a:ext cx="43908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POST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/presentations/{id}/analysis/coauthor</a:t>
            </a: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71D4008C-95CF-4959-8BFC-CAF57A351290}"/>
              </a:ext>
            </a:extLst>
          </p:cNvPr>
          <p:cNvSpPr/>
          <p:nvPr/>
        </p:nvSpPr>
        <p:spPr>
          <a:xfrm>
            <a:off x="6226730" y="6814344"/>
            <a:ext cx="1822625" cy="381001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MailController</a:t>
            </a:r>
            <a:endParaRPr lang="en-SG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D71659-DD57-4CB1-8DCE-29BA72A68D22}"/>
              </a:ext>
            </a:extLst>
          </p:cNvPr>
          <p:cNvSpPr txBox="1"/>
          <p:nvPr/>
        </p:nvSpPr>
        <p:spPr>
          <a:xfrm>
            <a:off x="4004088" y="6854775"/>
            <a:ext cx="2062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/send-mail</a:t>
            </a:r>
          </a:p>
        </p:txBody>
      </p:sp>
    </p:spTree>
    <p:extLst>
      <p:ext uri="{BB962C8B-B14F-4D97-AF65-F5344CB8AC3E}">
        <p14:creationId xmlns:p14="http://schemas.microsoft.com/office/powerpoint/2010/main" val="892229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252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Darren Ong Yun Kai</cp:lastModifiedBy>
  <cp:revision>71</cp:revision>
  <cp:lastPrinted>2013-07-05T03:08:56Z</cp:lastPrinted>
  <dcterms:created xsi:type="dcterms:W3CDTF">2006-08-16T00:00:00Z</dcterms:created>
  <dcterms:modified xsi:type="dcterms:W3CDTF">2019-11-13T10:51:48Z</dcterms:modified>
</cp:coreProperties>
</file>