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961938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A4A3A4"/>
          </p15:clr>
        </p15:guide>
        <p15:guide id="2" pos="4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>
      <p:cViewPr varScale="1">
        <p:scale>
          <a:sx n="64" d="100"/>
          <a:sy n="64" d="100"/>
        </p:scale>
        <p:origin x="1243" y="77"/>
      </p:cViewPr>
      <p:guideLst>
        <p:guide orient="horz" pos="2721"/>
        <p:guide pos="40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9/9/2019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739775"/>
            <a:ext cx="55530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39775"/>
            <a:ext cx="55530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684239"/>
            <a:ext cx="11017648" cy="1852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3" y="4896433"/>
            <a:ext cx="9073357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7406" y="346033"/>
            <a:ext cx="2916436" cy="7372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9" y="346033"/>
            <a:ext cx="8533275" cy="7372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552492"/>
            <a:ext cx="11017648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662326"/>
            <a:ext cx="11017648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99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986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934172"/>
            <a:ext cx="5727108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8" y="2740245"/>
            <a:ext cx="5727108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7" y="1934172"/>
            <a:ext cx="5729356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7" y="2740245"/>
            <a:ext cx="5729356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9" y="344032"/>
            <a:ext cx="4264389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0" y="344031"/>
            <a:ext cx="724608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9" y="1808160"/>
            <a:ext cx="4264389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0" y="6048535"/>
            <a:ext cx="7777163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0" y="772071"/>
            <a:ext cx="7777163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0" y="6762601"/>
            <a:ext cx="7777163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9" y="346033"/>
            <a:ext cx="11665744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9" y="2016180"/>
            <a:ext cx="11665744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101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4" y="8008710"/>
            <a:ext cx="4104614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3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7A34366-CCB7-9F40-820A-2A60F031B013}"/>
              </a:ext>
            </a:extLst>
          </p:cNvPr>
          <p:cNvSpPr/>
          <p:nvPr/>
        </p:nvSpPr>
        <p:spPr>
          <a:xfrm>
            <a:off x="4217235" y="723987"/>
            <a:ext cx="8744703" cy="771119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3420C-C67A-E64A-9E1F-3EEA3CD6659E}"/>
              </a:ext>
            </a:extLst>
          </p:cNvPr>
          <p:cNvSpPr/>
          <p:nvPr/>
        </p:nvSpPr>
        <p:spPr>
          <a:xfrm>
            <a:off x="918369" y="692664"/>
            <a:ext cx="2914847" cy="7742517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871A19-5295-F043-A757-D82B03D08C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967291" y="4520980"/>
            <a:ext cx="847678" cy="137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 flipH="1">
            <a:off x="10895873" y="1231068"/>
            <a:ext cx="16784" cy="256740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cxnSpLocks/>
            <a:endCxn id="220" idx="2"/>
          </p:cNvCxnSpPr>
          <p:nvPr/>
        </p:nvCxnSpPr>
        <p:spPr>
          <a:xfrm flipH="1">
            <a:off x="2977822" y="1157585"/>
            <a:ext cx="6844" cy="68965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434025" y="786614"/>
            <a:ext cx="1082460" cy="458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3423438" y="6988274"/>
            <a:ext cx="1152249" cy="65129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Vue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Rendering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8" name="Straight Connector 197"/>
          <p:cNvCxnSpPr>
            <a:cxnSpLocks/>
            <a:endCxn id="215" idx="2"/>
          </p:cNvCxnSpPr>
          <p:nvPr/>
        </p:nvCxnSpPr>
        <p:spPr>
          <a:xfrm flipH="1">
            <a:off x="4834476" y="1262109"/>
            <a:ext cx="29884" cy="53924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0312783" y="844596"/>
            <a:ext cx="1123795" cy="405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:*Storage</a:t>
            </a:r>
            <a:endParaRPr lang="en-SG" sz="1400" b="1" dirty="0"/>
          </a:p>
        </p:txBody>
      </p:sp>
      <p:sp>
        <p:nvSpPr>
          <p:cNvPr id="203" name="Rectangle 202"/>
          <p:cNvSpPr/>
          <p:nvPr/>
        </p:nvSpPr>
        <p:spPr>
          <a:xfrm>
            <a:off x="6018093" y="844596"/>
            <a:ext cx="1143000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:*Controller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4320856" y="813979"/>
            <a:ext cx="1077937" cy="415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:Spring</a:t>
            </a:r>
          </a:p>
          <a:p>
            <a:pPr algn="ctr"/>
            <a:r>
              <a:rPr lang="en-US" sz="1400" b="1" dirty="0"/>
              <a:t>Framework</a:t>
            </a:r>
            <a:endParaRPr lang="en-SG" sz="1400" b="1" dirty="0"/>
          </a:p>
        </p:txBody>
      </p:sp>
      <p:cxnSp>
        <p:nvCxnSpPr>
          <p:cNvPr id="205" name="Straight Arrow Connector 204"/>
          <p:cNvCxnSpPr>
            <a:cxnSpLocks/>
          </p:cNvCxnSpPr>
          <p:nvPr/>
        </p:nvCxnSpPr>
        <p:spPr>
          <a:xfrm>
            <a:off x="2984666" y="1942593"/>
            <a:ext cx="175809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</p:cNvCxnSpPr>
          <p:nvPr/>
        </p:nvCxnSpPr>
        <p:spPr>
          <a:xfrm>
            <a:off x="4931655" y="2234980"/>
            <a:ext cx="1544796" cy="95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</p:cNvCxnSpPr>
          <p:nvPr/>
        </p:nvCxnSpPr>
        <p:spPr>
          <a:xfrm flipV="1">
            <a:off x="9528969" y="4978180"/>
            <a:ext cx="1181388" cy="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726915" y="1942593"/>
            <a:ext cx="215122" cy="4711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>
            <a:cxnSpLocks/>
          </p:cNvCxnSpPr>
          <p:nvPr/>
        </p:nvCxnSpPr>
        <p:spPr>
          <a:xfrm>
            <a:off x="3140829" y="6654580"/>
            <a:ext cx="160193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890730" y="1784380"/>
            <a:ext cx="174184" cy="62698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>
              <a:solidFill>
                <a:schemeClr val="lt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178729" y="1650205"/>
            <a:ext cx="85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119531" y="1905949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API call</a:t>
            </a:r>
            <a:endParaRPr lang="en-SG" dirty="0"/>
          </a:p>
        </p:txBody>
      </p:sp>
      <p:cxnSp>
        <p:nvCxnSpPr>
          <p:cNvPr id="240" name="Straight Connector 239"/>
          <p:cNvCxnSpPr>
            <a:cxnSpLocks/>
          </p:cNvCxnSpPr>
          <p:nvPr/>
        </p:nvCxnSpPr>
        <p:spPr>
          <a:xfrm>
            <a:off x="6587624" y="1324650"/>
            <a:ext cx="0" cy="343014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8907129" y="937616"/>
            <a:ext cx="1016791" cy="2917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:*Logic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cxnSpLocks/>
            <a:stCxn id="242" idx="2"/>
            <a:endCxn id="251" idx="2"/>
          </p:cNvCxnSpPr>
          <p:nvPr/>
        </p:nvCxnSpPr>
        <p:spPr>
          <a:xfrm>
            <a:off x="9415525" y="1229317"/>
            <a:ext cx="15942" cy="428226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</p:cNvCxnSpPr>
          <p:nvPr/>
        </p:nvCxnSpPr>
        <p:spPr>
          <a:xfrm>
            <a:off x="9586988" y="3606580"/>
            <a:ext cx="1126484" cy="1467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cxnSpLocks/>
          </p:cNvCxnSpPr>
          <p:nvPr/>
        </p:nvCxnSpPr>
        <p:spPr>
          <a:xfrm>
            <a:off x="6633369" y="3385678"/>
            <a:ext cx="2654852" cy="251"/>
          </a:xfrm>
          <a:prstGeom prst="straightConnector1">
            <a:avLst/>
          </a:prstGeom>
          <a:ln w="38100">
            <a:solidFill>
              <a:srgbClr val="4F81BD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cxnSpLocks/>
            <a:endCxn id="251" idx="2"/>
          </p:cNvCxnSpPr>
          <p:nvPr/>
        </p:nvCxnSpPr>
        <p:spPr>
          <a:xfrm>
            <a:off x="6709569" y="5511580"/>
            <a:ext cx="2721898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9333965" y="3385678"/>
            <a:ext cx="195004" cy="212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3" name="Rectangle 262"/>
          <p:cNvSpPr/>
          <p:nvPr/>
        </p:nvSpPr>
        <p:spPr>
          <a:xfrm>
            <a:off x="10706148" y="3621250"/>
            <a:ext cx="261143" cy="13569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9" name="Straight Arrow Connector 278"/>
          <p:cNvCxnSpPr>
            <a:cxnSpLocks/>
          </p:cNvCxnSpPr>
          <p:nvPr/>
        </p:nvCxnSpPr>
        <p:spPr>
          <a:xfrm>
            <a:off x="10988955" y="3987580"/>
            <a:ext cx="8260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469294" y="2244504"/>
            <a:ext cx="224332" cy="3807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TextBox 295"/>
          <p:cNvSpPr txBox="1"/>
          <p:nvPr/>
        </p:nvSpPr>
        <p:spPr>
          <a:xfrm>
            <a:off x="9863931" y="3268026"/>
            <a:ext cx="1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request</a:t>
            </a:r>
            <a:endParaRPr lang="en-SG" dirty="0"/>
          </a:p>
        </p:txBody>
      </p:sp>
      <p:cxnSp>
        <p:nvCxnSpPr>
          <p:cNvPr id="308" name="Straight Arrow Connector 307"/>
          <p:cNvCxnSpPr>
            <a:cxnSpLocks/>
            <a:endCxn id="248" idx="2"/>
          </p:cNvCxnSpPr>
          <p:nvPr/>
        </p:nvCxnSpPr>
        <p:spPr>
          <a:xfrm>
            <a:off x="4942037" y="6052445"/>
            <a:ext cx="1639423" cy="1"/>
          </a:xfrm>
          <a:prstGeom prst="straightConnector1">
            <a:avLst/>
          </a:prstGeom>
          <a:ln w="38100">
            <a:solidFill>
              <a:srgbClr val="4F81BD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DBC2CD-AE36-DF44-9375-E82DAC7D358A}"/>
              </a:ext>
            </a:extLst>
          </p:cNvPr>
          <p:cNvSpPr txBox="1"/>
          <p:nvPr/>
        </p:nvSpPr>
        <p:spPr>
          <a:xfrm>
            <a:off x="918369" y="632500"/>
            <a:ext cx="991269" cy="44419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F99C3C7-AFD0-EC40-B1B0-1217D12564B0}"/>
              </a:ext>
            </a:extLst>
          </p:cNvPr>
          <p:cNvGrpSpPr/>
          <p:nvPr/>
        </p:nvGrpSpPr>
        <p:grpSpPr>
          <a:xfrm>
            <a:off x="1160723" y="1030866"/>
            <a:ext cx="540671" cy="499093"/>
            <a:chOff x="678792" y="144177"/>
            <a:chExt cx="441804" cy="39276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36E116C-6DA6-AD47-BC62-21F53D81B76A}"/>
                </a:ext>
              </a:extLst>
            </p:cNvPr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82" name="Flowchart: Connector 58">
                <a:extLst>
                  <a:ext uri="{FF2B5EF4-FFF2-40B4-BE49-F238E27FC236}">
                    <a16:creationId xmlns:a16="http://schemas.microsoft.com/office/drawing/2014/main" id="{A5B8F173-C7D1-B04C-8AB6-AFDBF550362A}"/>
                  </a:ext>
                </a:extLst>
              </p:cNvPr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Flowchart: Connector 91">
                <a:extLst>
                  <a:ext uri="{FF2B5EF4-FFF2-40B4-BE49-F238E27FC236}">
                    <a16:creationId xmlns:a16="http://schemas.microsoft.com/office/drawing/2014/main" id="{C76D2CD0-E32B-694D-B350-563A633B1FA1}"/>
                  </a:ext>
                </a:extLst>
              </p:cNvPr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7460F7-D8DA-CC4E-AED1-3076F5AE7897}"/>
                </a:ext>
              </a:extLst>
            </p:cNvPr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94C39C2-9CA3-3C4F-8064-8CDF79A09CCC}"/>
                </a:ext>
              </a:extLst>
            </p:cNvPr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36E0D-962E-6A42-9958-D1D4557E84BE}"/>
              </a:ext>
            </a:extLst>
          </p:cNvPr>
          <p:cNvCxnSpPr>
            <a:cxnSpLocks/>
          </p:cNvCxnSpPr>
          <p:nvPr/>
        </p:nvCxnSpPr>
        <p:spPr>
          <a:xfrm flipH="1">
            <a:off x="1386516" y="1564586"/>
            <a:ext cx="14909" cy="67181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EB3797-F656-0348-A966-A1301F14D068}"/>
              </a:ext>
            </a:extLst>
          </p:cNvPr>
          <p:cNvCxnSpPr>
            <a:cxnSpLocks/>
          </p:cNvCxnSpPr>
          <p:nvPr/>
        </p:nvCxnSpPr>
        <p:spPr>
          <a:xfrm>
            <a:off x="1414003" y="1769261"/>
            <a:ext cx="1490416" cy="85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F35B30F-579C-4B49-8EC9-FF5207958BC3}"/>
              </a:ext>
            </a:extLst>
          </p:cNvPr>
          <p:cNvSpPr txBox="1"/>
          <p:nvPr/>
        </p:nvSpPr>
        <p:spPr>
          <a:xfrm>
            <a:off x="6733013" y="1972328"/>
            <a:ext cx="124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 access rights</a:t>
            </a:r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0FB9A22-F2F5-3849-80EF-3CAC976F55AA}"/>
              </a:ext>
            </a:extLst>
          </p:cNvPr>
          <p:cNvSpPr/>
          <p:nvPr/>
        </p:nvSpPr>
        <p:spPr>
          <a:xfrm>
            <a:off x="11814969" y="786614"/>
            <a:ext cx="914400" cy="749616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2200" b="1"/>
              <a:t>Google Cloud </a:t>
            </a:r>
            <a:r>
              <a:rPr lang="en-US" sz="2200" b="1" dirty="0"/>
              <a:t>SQL</a:t>
            </a:r>
            <a:endParaRPr lang="en-SG" sz="2200" b="1" dirty="0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BD7F5C4A-8B03-304B-98E8-ACBBAEC76716}"/>
              </a:ext>
            </a:extLst>
          </p:cNvPr>
          <p:cNvSpPr/>
          <p:nvPr/>
        </p:nvSpPr>
        <p:spPr>
          <a:xfrm>
            <a:off x="2758313" y="6924568"/>
            <a:ext cx="613201" cy="715004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A6A6A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335A92-6027-8746-AED6-EC65F3D06B2F}"/>
              </a:ext>
            </a:extLst>
          </p:cNvPr>
          <p:cNvSpPr txBox="1"/>
          <p:nvPr/>
        </p:nvSpPr>
        <p:spPr>
          <a:xfrm>
            <a:off x="7514577" y="3008444"/>
            <a:ext cx="1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4F81BD"/>
                </a:solidFill>
              </a:rPr>
              <a:t>Call methods</a:t>
            </a:r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CAACFC-440A-BF43-A4E2-D029A093FF4B}"/>
              </a:ext>
            </a:extLst>
          </p:cNvPr>
          <p:cNvSpPr txBox="1"/>
          <p:nvPr/>
        </p:nvSpPr>
        <p:spPr>
          <a:xfrm>
            <a:off x="11010188" y="3621250"/>
            <a:ext cx="1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retrieve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AEB68-0C99-1D47-8FA6-967913A3FF23}"/>
              </a:ext>
            </a:extLst>
          </p:cNvPr>
          <p:cNvSpPr txBox="1"/>
          <p:nvPr/>
        </p:nvSpPr>
        <p:spPr>
          <a:xfrm>
            <a:off x="1652509" y="1463578"/>
            <a:ext cx="86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7F5630-A613-AD4F-BBD8-2E8926823903}"/>
              </a:ext>
            </a:extLst>
          </p:cNvPr>
          <p:cNvCxnSpPr>
            <a:cxnSpLocks/>
          </p:cNvCxnSpPr>
          <p:nvPr/>
        </p:nvCxnSpPr>
        <p:spPr>
          <a:xfrm>
            <a:off x="1386516" y="8054181"/>
            <a:ext cx="15358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08EAB4-871F-3545-8079-802A0C6CEF3F}"/>
              </a:ext>
            </a:extLst>
          </p:cNvPr>
          <p:cNvSpPr txBox="1"/>
          <p:nvPr/>
        </p:nvSpPr>
        <p:spPr>
          <a:xfrm>
            <a:off x="1155796" y="113950"/>
            <a:ext cx="282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Frondend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68F955-2A5B-E34A-8A72-FD07076189CF}"/>
              </a:ext>
            </a:extLst>
          </p:cNvPr>
          <p:cNvSpPr/>
          <p:nvPr/>
        </p:nvSpPr>
        <p:spPr>
          <a:xfrm>
            <a:off x="7418340" y="929186"/>
            <a:ext cx="1244938" cy="3046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err="1"/>
              <a:t>GateKeeper</a:t>
            </a:r>
            <a:endParaRPr lang="en-SG" sz="14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A5DEAC-3C90-7A4C-81E0-B9BD938E3A62}"/>
              </a:ext>
            </a:extLst>
          </p:cNvPr>
          <p:cNvCxnSpPr>
            <a:cxnSpLocks/>
            <a:endCxn id="66" idx="2"/>
          </p:cNvCxnSpPr>
          <p:nvPr/>
        </p:nvCxnSpPr>
        <p:spPr>
          <a:xfrm flipH="1">
            <a:off x="8028592" y="1262109"/>
            <a:ext cx="4250" cy="16658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9E0132-F7DB-2B46-8BA2-2FF3390D1E6A}"/>
              </a:ext>
            </a:extLst>
          </p:cNvPr>
          <p:cNvSpPr/>
          <p:nvPr/>
        </p:nvSpPr>
        <p:spPr>
          <a:xfrm>
            <a:off x="7926222" y="2484378"/>
            <a:ext cx="204740" cy="4435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A425E9-011F-244E-B2EC-3D6454269CA6}"/>
              </a:ext>
            </a:extLst>
          </p:cNvPr>
          <p:cNvCxnSpPr>
            <a:cxnSpLocks/>
          </p:cNvCxnSpPr>
          <p:nvPr/>
        </p:nvCxnSpPr>
        <p:spPr>
          <a:xfrm>
            <a:off x="6693625" y="2514768"/>
            <a:ext cx="1232597" cy="0"/>
          </a:xfrm>
          <a:prstGeom prst="straightConnector1">
            <a:avLst/>
          </a:prstGeom>
          <a:ln w="38100">
            <a:solidFill>
              <a:srgbClr val="4F81BD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FB239C-1DBF-9741-B84C-A3C73DBADC55}"/>
              </a:ext>
            </a:extLst>
          </p:cNvPr>
          <p:cNvCxnSpPr>
            <a:cxnSpLocks/>
          </p:cNvCxnSpPr>
          <p:nvPr/>
        </p:nvCxnSpPr>
        <p:spPr>
          <a:xfrm>
            <a:off x="6693625" y="2933494"/>
            <a:ext cx="123259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587636-C457-7546-A42B-633AD1B5F445}"/>
              </a:ext>
            </a:extLst>
          </p:cNvPr>
          <p:cNvSpPr txBox="1"/>
          <p:nvPr/>
        </p:nvSpPr>
        <p:spPr>
          <a:xfrm>
            <a:off x="6882178" y="118661"/>
            <a:ext cx="264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35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Lee Wei Hao Jonathan</cp:lastModifiedBy>
  <cp:revision>52</cp:revision>
  <cp:lastPrinted>2013-07-05T09:45:36Z</cp:lastPrinted>
  <dcterms:created xsi:type="dcterms:W3CDTF">2006-08-16T00:00:00Z</dcterms:created>
  <dcterms:modified xsi:type="dcterms:W3CDTF">2019-09-09T06:47:49Z</dcterms:modified>
</cp:coreProperties>
</file>