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3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1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51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0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298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47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202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709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4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87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89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204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39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710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48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97E30-72E4-457A-84EF-1FC1EE1CBEDB}" type="datetimeFigureOut">
              <a:rPr lang="sv-SE" smtClean="0"/>
              <a:t>2021-01-13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8B1C-8A20-4AC3-8FDD-55567670CB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11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ADAAFFF1-644F-43B0-9EC4-1E7871A2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71" y="1025199"/>
            <a:ext cx="9144000" cy="944976"/>
          </a:xfrm>
        </p:spPr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OPPONERING</a:t>
            </a:r>
            <a:br>
              <a:rPr lang="sv-S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sv-SE" sz="4000" dirty="0">
                <a:solidFill>
                  <a:schemeClr val="tx1">
                    <a:lumMod val="95000"/>
                  </a:schemeClr>
                </a:solidFill>
              </a:rPr>
              <a:t>Positivt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FF6B647-0077-4A22-B0CE-9573724F476D}"/>
              </a:ext>
            </a:extLst>
          </p:cNvPr>
          <p:cNvSpPr txBox="1"/>
          <p:nvPr/>
        </p:nvSpPr>
        <p:spPr>
          <a:xfrm>
            <a:off x="1409700" y="2724149"/>
            <a:ext cx="956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Bra </a:t>
            </a:r>
            <a:r>
              <a:rPr lang="sv-SE" sz="2800" dirty="0" err="1"/>
              <a:t>Readme-fil</a:t>
            </a:r>
            <a:endParaRPr lang="sv-S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Bra UML-filer för förklaring hur klasserna hänger ihop, mycket väl överskådligt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Fin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Snygg kod </a:t>
            </a:r>
          </a:p>
        </p:txBody>
      </p:sp>
    </p:spTree>
    <p:extLst>
      <p:ext uri="{BB962C8B-B14F-4D97-AF65-F5344CB8AC3E}">
        <p14:creationId xmlns:p14="http://schemas.microsoft.com/office/powerpoint/2010/main" val="5989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28EA1406-597D-4112-AD8C-E892CE005AA3}"/>
              </a:ext>
            </a:extLst>
          </p:cNvPr>
          <p:cNvSpPr txBox="1">
            <a:spLocks/>
          </p:cNvSpPr>
          <p:nvPr/>
        </p:nvSpPr>
        <p:spPr>
          <a:xfrm>
            <a:off x="1060766" y="332740"/>
            <a:ext cx="9144000" cy="944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6500" dirty="0">
                <a:solidFill>
                  <a:schemeClr val="tx1">
                    <a:lumMod val="95000"/>
                  </a:schemeClr>
                </a:solidFill>
              </a:rPr>
              <a:t>OPPONERING</a:t>
            </a:r>
            <a:br>
              <a:rPr lang="sv-SE" sz="65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Förbättring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586733EB-A195-4496-8836-6C4688C87A76}"/>
              </a:ext>
            </a:extLst>
          </p:cNvPr>
          <p:cNvSpPr txBox="1"/>
          <p:nvPr/>
        </p:nvSpPr>
        <p:spPr>
          <a:xfrm>
            <a:off x="1409700" y="2724149"/>
            <a:ext cx="9563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Kolumn för namn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Stoppklocka för varje åkare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FXML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7065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32</Words>
  <Application>Microsoft Office PowerPoint</Application>
  <PresentationFormat>Bredbild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Jon</vt:lpstr>
      <vt:lpstr>OPPONERING Positivt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OPPONERING Positivt</dc:title>
  <dc:creator>Jonathan Lennartson</dc:creator>
  <cp:lastModifiedBy>Jonathan Lennartson</cp:lastModifiedBy>
  <cp:revision>4</cp:revision>
  <dcterms:created xsi:type="dcterms:W3CDTF">2021-01-13T08:18:30Z</dcterms:created>
  <dcterms:modified xsi:type="dcterms:W3CDTF">2021-01-13T08:51:05Z</dcterms:modified>
</cp:coreProperties>
</file>