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8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01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90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99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59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495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0184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104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167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55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780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471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210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99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06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4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07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669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4E5393-35FA-409B-BDDB-85B81B4ACDC4}" type="datetimeFigureOut">
              <a:rPr lang="sv-SE" smtClean="0"/>
              <a:t>2021-01-15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2D9C-BA60-4905-8A18-1863B752CE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924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F381C1-5EBF-4628-8E59-61357734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964"/>
            <a:ext cx="9144000" cy="2387600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tx1">
                    <a:lumMod val="95000"/>
                  </a:schemeClr>
                </a:solidFill>
              </a:rPr>
              <a:t>PRESENTATION AV </a:t>
            </a:r>
            <a:br>
              <a:rPr lang="sv-SE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95000"/>
                  </a:schemeClr>
                </a:solidFill>
              </a:rPr>
              <a:t>GRUPP 6’s PROJEKT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F376BB3-B6C8-4F3C-8FE1-5DFC29AA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784" y="3875714"/>
            <a:ext cx="8825658" cy="1855365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7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 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7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TEKNISK PRESENTATION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793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F381C1-5EBF-4628-8E59-61357734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717" y="367230"/>
            <a:ext cx="9144000" cy="944976"/>
          </a:xfrm>
        </p:spPr>
        <p:txBody>
          <a:bodyPr>
            <a:normAutofit fontScale="90000"/>
          </a:bodyPr>
          <a:lstStyle/>
          <a:p>
            <a:r>
              <a:rPr lang="sv-SE" dirty="0">
                <a:solidFill>
                  <a:schemeClr val="tx1">
                    <a:lumMod val="95000"/>
                  </a:schemeClr>
                </a:solidFill>
              </a:rPr>
              <a:t>LIVE DEMO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52C3C862-4D43-43D8-93F8-FDBE54CCD088}"/>
              </a:ext>
            </a:extLst>
          </p:cNvPr>
          <p:cNvSpPr txBox="1"/>
          <p:nvPr/>
        </p:nvSpPr>
        <p:spPr>
          <a:xfrm>
            <a:off x="1129717" y="1447800"/>
            <a:ext cx="737928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500" dirty="0">
                <a:latin typeface="+mj-lt"/>
              </a:rPr>
              <a:t>Vilka vi är i grupp 6</a:t>
            </a:r>
            <a:br>
              <a:rPr lang="sv-SE" sz="3500" dirty="0">
                <a:latin typeface="+mj-lt"/>
              </a:rPr>
            </a:br>
            <a:r>
              <a:rPr lang="sv-SE" sz="2800" dirty="0">
                <a:latin typeface="+mj-lt"/>
              </a:rPr>
              <a:t>Mustafa Qocei Easin</a:t>
            </a:r>
            <a:br>
              <a:rPr lang="sv-SE" sz="2800" dirty="0">
                <a:latin typeface="+mj-lt"/>
              </a:rPr>
            </a:br>
            <a:r>
              <a:rPr lang="sv-SE" sz="2800" dirty="0">
                <a:latin typeface="+mj-lt"/>
              </a:rPr>
              <a:t>Jenny Göransson</a:t>
            </a:r>
            <a:br>
              <a:rPr lang="sv-SE" sz="2800" dirty="0">
                <a:latin typeface="+mj-lt"/>
              </a:rPr>
            </a:br>
            <a:r>
              <a:rPr lang="sv-SE" sz="2800" dirty="0">
                <a:latin typeface="+mj-lt"/>
              </a:rPr>
              <a:t>Julio Cesar Oliva </a:t>
            </a:r>
            <a:r>
              <a:rPr lang="sv-SE" sz="2800">
                <a:latin typeface="+mj-lt"/>
              </a:rPr>
              <a:t>Herrera</a:t>
            </a:r>
            <a:br>
              <a:rPr lang="sv-SE" sz="2800" dirty="0">
                <a:latin typeface="+mj-lt"/>
              </a:rPr>
            </a:br>
            <a:r>
              <a:rPr lang="sv-SE" sz="2800" dirty="0">
                <a:latin typeface="+mj-lt"/>
              </a:rPr>
              <a:t>Jonathan Lennartson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500" dirty="0">
                <a:latin typeface="+mj-lt"/>
              </a:rPr>
              <a:t>Vi har valt att göra en stoppklocka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500" dirty="0">
                <a:latin typeface="+mj-lt"/>
              </a:rPr>
              <a:t>Vi blev inte helt färdiga , jaktstart-funktionen saknas</a:t>
            </a:r>
            <a:r>
              <a:rPr lang="sv-SE" sz="2800" dirty="0">
                <a:latin typeface="+mj-lt"/>
              </a:rPr>
              <a:t>. 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9344BCC-DBFA-4DE7-A049-7755B547B8B1}"/>
              </a:ext>
            </a:extLst>
          </p:cNvPr>
          <p:cNvSpPr txBox="1"/>
          <p:nvPr/>
        </p:nvSpPr>
        <p:spPr>
          <a:xfrm>
            <a:off x="8145710" y="1770077"/>
            <a:ext cx="3028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200" dirty="0"/>
              <a:t>Visa programmet</a:t>
            </a:r>
          </a:p>
        </p:txBody>
      </p:sp>
    </p:spTree>
    <p:extLst>
      <p:ext uri="{BB962C8B-B14F-4D97-AF65-F5344CB8AC3E}">
        <p14:creationId xmlns:p14="http://schemas.microsoft.com/office/powerpoint/2010/main" val="149875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F381C1-5EBF-4628-8E59-61357734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133"/>
            <a:ext cx="9144000" cy="944976"/>
          </a:xfrm>
        </p:spPr>
        <p:txBody>
          <a:bodyPr>
            <a:noAutofit/>
          </a:bodyPr>
          <a:lstStyle/>
          <a:p>
            <a:r>
              <a:rPr lang="sv-SE" sz="6000" dirty="0">
                <a:solidFill>
                  <a:schemeClr val="tx1">
                    <a:lumMod val="95000"/>
                  </a:schemeClr>
                </a:solidFill>
              </a:rPr>
              <a:t>TEKNISK PRESENTATION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F376BB3-B6C8-4F3C-8FE1-5DFC29AA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38" y="2238098"/>
            <a:ext cx="9449561" cy="2778884"/>
          </a:xfrm>
        </p:spPr>
        <p:txBody>
          <a:bodyPr>
            <a:normAutofit lnSpcReduction="10000"/>
          </a:bodyPr>
          <a:lstStyle/>
          <a:p>
            <a:r>
              <a:rPr lang="sv-SE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Programmets huvuddrag. </a:t>
            </a:r>
          </a:p>
          <a:p>
            <a:endParaRPr lang="sv-SE" dirty="0">
              <a:solidFill>
                <a:schemeClr val="accent5">
                  <a:lumMod val="20000"/>
                  <a:lumOff val="80000"/>
                </a:schemeClr>
              </a:solidFill>
              <a:cs typeface="Courier New" panose="02070309020205020404" pitchFamily="49" charset="0"/>
            </a:endParaRPr>
          </a:p>
          <a:p>
            <a:r>
              <a:rPr lang="sv-SE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Händelseförloppet.</a:t>
            </a:r>
          </a:p>
          <a:p>
            <a:r>
              <a:rPr lang="sv-SE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 </a:t>
            </a:r>
          </a:p>
          <a:p>
            <a:r>
              <a:rPr lang="sv-SE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Tekniska utmaningar</a:t>
            </a:r>
          </a:p>
          <a:p>
            <a:endParaRPr lang="sv-SE" dirty="0">
              <a:solidFill>
                <a:schemeClr val="accent5">
                  <a:lumMod val="20000"/>
                  <a:lumOff val="80000"/>
                </a:schemeClr>
              </a:solidFill>
              <a:cs typeface="Courier New" panose="02070309020205020404" pitchFamily="49" charset="0"/>
            </a:endParaRPr>
          </a:p>
          <a:p>
            <a:r>
              <a:rPr lang="sv-SE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möjligheter till förbättring.</a:t>
            </a:r>
          </a:p>
          <a:p>
            <a:endParaRPr lang="sv-SE" dirty="0">
              <a:solidFill>
                <a:schemeClr val="accent5">
                  <a:lumMod val="20000"/>
                  <a:lumOff val="8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0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65</Words>
  <Application>Microsoft Office PowerPoint</Application>
  <PresentationFormat>Bredbild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Jon</vt:lpstr>
      <vt:lpstr>PRESENTATION AV  GRUPP 6’s PROJEKT</vt:lpstr>
      <vt:lpstr>LIVE DEMO</vt:lpstr>
      <vt:lpstr>TEKNISK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PRESENTATION GRUPP#6</dc:title>
  <dc:creator>Julio_Cesar Oliva_Herrera</dc:creator>
  <cp:lastModifiedBy>Julio_Cesar Oliva_Herrera</cp:lastModifiedBy>
  <cp:revision>19</cp:revision>
  <dcterms:created xsi:type="dcterms:W3CDTF">2021-01-12T20:11:37Z</dcterms:created>
  <dcterms:modified xsi:type="dcterms:W3CDTF">2021-01-15T20:32:56Z</dcterms:modified>
</cp:coreProperties>
</file>