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2"/>
  </p:notesMasterIdLst>
  <p:handoutMasterIdLst>
    <p:handoutMasterId r:id="rId13"/>
  </p:handoutMasterIdLst>
  <p:sldIdLst>
    <p:sldId id="285" r:id="rId2"/>
    <p:sldId id="263" r:id="rId3"/>
    <p:sldId id="281" r:id="rId4"/>
    <p:sldId id="264" r:id="rId5"/>
    <p:sldId id="258" r:id="rId6"/>
    <p:sldId id="271" r:id="rId7"/>
    <p:sldId id="273" r:id="rId8"/>
    <p:sldId id="283" r:id="rId9"/>
    <p:sldId id="282" r:id="rId10"/>
    <p:sldId id="284" r:id="rId11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7946F8-AEEB-40FB-8AA8-77CE16B28CFA}" type="datetimeFigureOut">
              <a:rPr lang="en-US"/>
              <a:pPr>
                <a:defRPr/>
              </a:pPr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BFBB69-6290-4D8D-B3BF-0C7305272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4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E2903B4-6AC1-4CBC-9D84-01B81F13C6FA}" type="datetimeFigureOut">
              <a:rPr lang="en-US"/>
              <a:pPr>
                <a:defRPr/>
              </a:pPr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013CAA-38C1-49F2-BBD3-80C2C4548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41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76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13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4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168" y="1444752"/>
            <a:ext cx="5132832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99199" y="1446213"/>
            <a:ext cx="518168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26641-5A3A-4DE8-BAA8-7FFA68345A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52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168" y="1444752"/>
            <a:ext cx="5132832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99199" y="1446213"/>
            <a:ext cx="518168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26641-5A3A-4DE8-BAA8-7FFA68345A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68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168" y="1444752"/>
            <a:ext cx="5132832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99199" y="1446213"/>
            <a:ext cx="518168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26641-5A3A-4DE8-BAA8-7FFA68345A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6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B8393-0164-4695-8A66-01303459E98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3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7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20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24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07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37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59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17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82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4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4" r:id="rId14"/>
    <p:sldLayoutId id="2147483865" r:id="rId15"/>
    <p:sldLayoutId id="2147483866" r:id="rId16"/>
    <p:sldLayoutId id="2147483867" r:id="rId17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sz="2800" dirty="0"/>
              <a:t>Curso .NET y </a:t>
            </a:r>
            <a:r>
              <a:rPr lang="es-AR" sz="2800"/>
              <a:t>ASP </a:t>
            </a:r>
            <a:r>
              <a:rPr lang="es-AR" sz="2800" smtClean="0"/>
              <a:t>MVC5</a:t>
            </a:r>
            <a:endParaRPr lang="es-A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Marzo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04" y="4800386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6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es Hexacta?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707568" y="996951"/>
            <a:ext cx="7861039" cy="5237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Somos una empresa de Consultoría en Tecnología y Desarrollo de Software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Sumamos cerca de 320 personas, en nuestras oficinas de Buenos Aires, La Plata, Bahía Blanca, Paraná (Argentina) y Montevideo (Uruguay)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Trabajamos para grandes corporaciones de la región, EE.UU y Europa, en proyectos en donde se requieran capacidades tecnológicas de punta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Aproximadamente el 70% de la facturación de Argentina proviene de trabajos para empresas del extranjero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Nuestro principal foco son los proyectos de desarrollo de software en dos plataformas: Java y  Microsoft  .NET (somos “Microsoft Gold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Partners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desde el año 2002)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Hemos sido evaluados formalmente como CMMI Nivel 3 a fines de 2009 y desde 2010 somos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Registered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Education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Provider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lo cual nos habilita a dictar cursos de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Scrum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9301" y="644525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Breve descripción…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 rot="21085830">
            <a:off x="624205" y="1374138"/>
            <a:ext cx="2795561" cy="1933595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21085830">
            <a:off x="692624" y="3599937"/>
            <a:ext cx="2737512" cy="2071702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55" name="Picture 15" descr="grupal-ki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526929">
            <a:off x="748832" y="1497188"/>
            <a:ext cx="2578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6" descr="foto3-ki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28586">
            <a:off x="807569" y="3816527"/>
            <a:ext cx="25273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es Hexacta?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half" idx="1"/>
          </p:nvPr>
        </p:nvSpPr>
        <p:spPr>
          <a:xfrm>
            <a:off x="3999085" y="1252539"/>
            <a:ext cx="7641531" cy="4683125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nos especializamos en una industria en particular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proyectos pueden tener una duración variada: 6 meses, 1 año o más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equipos son muy diversos: 5, 10, 15 o más integrantes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equipo puede estar en una oficina o distribuido en más de una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Están integrados por diversos perfiles: 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Líder de proyecto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Arquitectos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Desarrolladores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Consultores funcionales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Diseñadores gráficos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Testers</a:t>
            </a:r>
            <a:endParaRPr lang="es-ES_tradnl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proyectos cuentan con la participación y el soporte del área de Metodología y del HAT (Hexacta 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9301" y="644525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Características de nuestros proyectos</a:t>
            </a:r>
            <a:endParaRPr lang="en-US" sz="1400" dirty="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529824">
            <a:off x="1103765" y="1425899"/>
            <a:ext cx="23939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4" descr="foto2-ki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38874">
            <a:off x="1014866" y="3837311"/>
            <a:ext cx="243522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 rot="21085830">
            <a:off x="918673" y="1276940"/>
            <a:ext cx="2737512" cy="2071702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085830">
            <a:off x="858645" y="3692160"/>
            <a:ext cx="2737512" cy="2071702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es Hexacta?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27448" y="1305718"/>
            <a:ext cx="2644453" cy="1417638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estrategias tecnológicas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Rediseño de procesos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Especificación funcional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arquitecturas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half" idx="14"/>
          </p:nvPr>
        </p:nvSpPr>
        <p:spPr>
          <a:xfrm>
            <a:off x="1127448" y="4881565"/>
            <a:ext cx="2868290" cy="12827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estrategias de revisión de calidad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y ejecución de pruebas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24064" y="654050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Nuestros servicios</a:t>
            </a:r>
            <a:endParaRPr lang="en-US" sz="1400" dirty="0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8334374" y="1313656"/>
            <a:ext cx="2874193" cy="1171575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Desarrollo y mantenimiento en tecnologías Java o 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.net</a:t>
            </a:r>
            <a:endParaRPr lang="es-ES_tradn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Proyectos de alcance abierto o cerrado</a:t>
            </a:r>
          </a:p>
          <a:p>
            <a:pPr>
              <a:spcBef>
                <a:spcPct val="50000"/>
              </a:spcBef>
              <a:defRPr/>
            </a:pPr>
            <a:endParaRPr lang="es-ES_tradn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half" idx="4294967295"/>
          </p:nvPr>
        </p:nvSpPr>
        <p:spPr>
          <a:xfrm>
            <a:off x="8334375" y="4457701"/>
            <a:ext cx="2571750" cy="1222375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Consultoría en Usabilidad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Arquitectura de la información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Diseño de interfaces de usuario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Construcción de Prototipos</a:t>
            </a:r>
          </a:p>
        </p:txBody>
      </p:sp>
      <p:pic>
        <p:nvPicPr>
          <p:cNvPr id="8196" name="Picture 5" descr="cuatrodenegoci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1366839"/>
            <a:ext cx="4114800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1" y="311151"/>
            <a:ext cx="8448675" cy="296863"/>
          </a:xfrm>
        </p:spPr>
        <p:txBody>
          <a:bodyPr/>
          <a:lstStyle/>
          <a:p>
            <a:pPr eaLnBrk="1" hangingPunct="1"/>
            <a:r>
              <a:rPr lang="es-AR" smtClean="0"/>
              <a:t>La propuesta de valor para nuestra gente</a:t>
            </a:r>
            <a:endParaRPr lang="es-ES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9736" y="1246188"/>
            <a:ext cx="7848872" cy="445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203200">
              <a:lnSpc>
                <a:spcPts val="1500"/>
              </a:lnSpc>
              <a:spcAft>
                <a:spcPts val="300"/>
              </a:spcAft>
              <a:defRPr/>
            </a:pPr>
            <a:r>
              <a:rPr lang="es-ES" sz="1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organización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es un excelente lugar para impulsar el desarrollo profesional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nuevas tecnologías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buenas prácticas en desarrollo de software 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grandes e importantes clientes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entorno que facilita el aprendizaje y la colaboración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trabajamos fuertemente en los procesos de HR (mentoring, coaching, desarrollo, evaluaciones, beneficios, etc.)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queremos establecer relaciones de largo plazo con nuestra gente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9388" indent="-179388">
              <a:lnSpc>
                <a:spcPts val="1600"/>
              </a:lnSpc>
              <a:spcBef>
                <a:spcPct val="20000"/>
              </a:spcBef>
              <a:buFontTx/>
              <a:buChar char="-"/>
              <a:defRPr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03200" indent="-203200">
              <a:lnSpc>
                <a:spcPts val="1500"/>
              </a:lnSpc>
              <a:spcAft>
                <a:spcPts val="300"/>
              </a:spcAft>
              <a:defRPr/>
            </a:pPr>
            <a:r>
              <a:rPr lang="es-ES" sz="1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cultura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consideramos que la excelencia en los procesos y la calidad no están necesariamente separadas de la diversión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actividades como clases de inglés, happy hour, wine tastings, maratones, son típicas de nuestra cultura</a:t>
            </a:r>
            <a:endParaRPr lang="es-ES_tradnl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9221" name="Picture 16" descr="fotoschico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167" y="1271143"/>
            <a:ext cx="25146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¿Qué implica hacer carrera en Hexacta?</a:t>
            </a:r>
            <a:endParaRPr lang="es-ES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91744" y="1470025"/>
            <a:ext cx="6630195" cy="386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trabajar con diferentes perfiles y en diferentes equipos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trabajar por objetivos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participar en proyectos para clientes locales y también del exterior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adaptarse permanentemente al cambio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tener desafíos constantemente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ser proactivo y abierto al aprendizaje continuo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tener capacidad e intención para autocapacitarse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aspirar a crecer y superarse permanentemente</a:t>
            </a:r>
          </a:p>
        </p:txBody>
      </p:sp>
      <p:pic>
        <p:nvPicPr>
          <p:cNvPr id="10245" name="Picture 5" descr="plandecarre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376" y="1785177"/>
            <a:ext cx="3133725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87387" y="2944053"/>
            <a:ext cx="19383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000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t>Plan de Carrera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Iniciativa – Hexacta Labs</a:t>
            </a:r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/>
          <a:srcRect r="31749"/>
          <a:stretch>
            <a:fillRect/>
          </a:stretch>
        </p:blipFill>
        <p:spPr bwMode="auto">
          <a:xfrm>
            <a:off x="2999656" y="980728"/>
            <a:ext cx="5129222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Agenda del curso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35805"/>
              </p:ext>
            </p:extLst>
          </p:nvPr>
        </p:nvGraphicFramePr>
        <p:xfrm>
          <a:off x="2641600" y="1172270"/>
          <a:ext cx="6996870" cy="463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54"/>
                <a:gridCol w="1928826"/>
                <a:gridCol w="3929090"/>
              </a:tblGrid>
              <a:tr h="357192">
                <a:tc>
                  <a:txBody>
                    <a:bodyPr/>
                    <a:lstStyle/>
                    <a:p>
                      <a:pPr algn="ctr"/>
                      <a:r>
                        <a:rPr lang="es-ES_tradnl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Jornada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Fecha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Tema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2199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Martes </a:t>
                      </a:r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25/04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.NET, </a:t>
                      </a:r>
                      <a:r>
                        <a:rPr lang="es-ES_tradnl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Clean</a:t>
                      </a:r>
                      <a:r>
                        <a:rPr lang="es-ES_tradnl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_tradnl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Code</a:t>
                      </a:r>
                      <a:r>
                        <a:rPr lang="es-ES_tradnl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+ POO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3283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Jueves </a:t>
                      </a:r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27/04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con </a:t>
                      </a: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MVC5 - 1/4</a:t>
                      </a:r>
                      <a:endParaRPr lang="en-U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92199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15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Martes</a:t>
                      </a:r>
                      <a:r>
                        <a:rPr lang="es-ES_tradnl" sz="1500" b="1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500" b="1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02/05</a:t>
                      </a:r>
                      <a:endParaRPr lang="en-US" sz="1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con </a:t>
                      </a: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MVC5 - 2/4</a:t>
                      </a:r>
                      <a:endParaRPr lang="en-U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47961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Jueves </a:t>
                      </a:r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04/05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con </a:t>
                      </a: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MVC5 - 3/4</a:t>
                      </a:r>
                      <a:endParaRPr lang="en-U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Martes </a:t>
                      </a:r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09</a:t>
                      </a:r>
                      <a:r>
                        <a:rPr lang="es-ES_tradnl" sz="15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/05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Práctica Aplicaciones web con MVC5 - 4/4</a:t>
                      </a:r>
                      <a:endParaRPr kumimoji="0" lang="en-US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4D4D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Jueves </a:t>
                      </a:r>
                      <a:r>
                        <a:rPr lang="es-ES_tradnl" sz="15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r>
                        <a:rPr lang="es-ES_tradnl" sz="15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/05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integración </a:t>
                      </a:r>
                      <a:endParaRPr lang="en-US" sz="15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66939" y="1974850"/>
            <a:ext cx="7858125" cy="2000250"/>
          </a:xfrm>
        </p:spPr>
        <p:txBody>
          <a:bodyPr/>
          <a:lstStyle/>
          <a:p>
            <a:pPr algn="ctr" eaLnBrk="1" hangingPunct="1"/>
            <a:r>
              <a:rPr lang="es-AR" sz="2600" b="1"/>
              <a:t>Esperamos que les guste el curso!</a:t>
            </a:r>
            <a:endParaRPr lang="es-ES" sz="2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3009</TotalTime>
  <Words>748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HelveticaNeueLT Std</vt:lpstr>
      <vt:lpstr>Segoe UI</vt:lpstr>
      <vt:lpstr>Segoe UI Light</vt:lpstr>
      <vt:lpstr>Segoe UI Semibold</vt:lpstr>
      <vt:lpstr>Segoe UI Symbol</vt:lpstr>
      <vt:lpstr>Theme Hexacta Word</vt:lpstr>
      <vt:lpstr>PowerPoint Presentation</vt:lpstr>
      <vt:lpstr>¿Qué es Hexacta?</vt:lpstr>
      <vt:lpstr>¿Qué es Hexacta?</vt:lpstr>
      <vt:lpstr>¿Qué es Hexacta?</vt:lpstr>
      <vt:lpstr>La propuesta de valor para nuestra gente</vt:lpstr>
      <vt:lpstr>¿Qué implica hacer carrera en Hexacta?</vt:lpstr>
      <vt:lpstr>Iniciativa – Hexacta Labs</vt:lpstr>
      <vt:lpstr>Agenda del curso</vt:lpstr>
      <vt:lpstr>Esperamos que les guste el curso!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Hexacta</dc:title>
  <dc:creator>Cristian López</dc:creator>
  <cp:lastModifiedBy>Emanuel Alvea</cp:lastModifiedBy>
  <cp:revision>177</cp:revision>
  <dcterms:created xsi:type="dcterms:W3CDTF">2010-10-20T19:44:26Z</dcterms:created>
  <dcterms:modified xsi:type="dcterms:W3CDTF">2017-04-21T13:22:17Z</dcterms:modified>
</cp:coreProperties>
</file>