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029C5-278C-4A41-AC66-1AC5DD449A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14C190-1CAC-421F-BA99-3C60B709EAB7}">
      <dgm:prSet/>
      <dgm:spPr/>
      <dgm:t>
        <a:bodyPr/>
        <a:lstStyle/>
        <a:p>
          <a:pPr>
            <a:defRPr cap="all"/>
          </a:pPr>
          <a:r>
            <a:rPr lang="en-US"/>
            <a:t>Creation</a:t>
          </a:r>
        </a:p>
      </dgm:t>
    </dgm:pt>
    <dgm:pt modelId="{CBD7026E-98D2-4ED9-B057-333411D7AF5D}" type="parTrans" cxnId="{0ED25C8E-DE9C-4B47-8864-95ED332C7435}">
      <dgm:prSet/>
      <dgm:spPr/>
      <dgm:t>
        <a:bodyPr/>
        <a:lstStyle/>
        <a:p>
          <a:endParaRPr lang="en-US"/>
        </a:p>
      </dgm:t>
    </dgm:pt>
    <dgm:pt modelId="{EC7FDD0A-8EE5-40E0-8A97-704372196BDD}" type="sibTrans" cxnId="{0ED25C8E-DE9C-4B47-8864-95ED332C7435}">
      <dgm:prSet/>
      <dgm:spPr/>
      <dgm:t>
        <a:bodyPr/>
        <a:lstStyle/>
        <a:p>
          <a:endParaRPr lang="en-US"/>
        </a:p>
      </dgm:t>
    </dgm:pt>
    <dgm:pt modelId="{357DBC61-EEF8-4A31-B918-09CC278668E7}">
      <dgm:prSet/>
      <dgm:spPr/>
      <dgm:t>
        <a:bodyPr/>
        <a:lstStyle/>
        <a:p>
          <a:pPr>
            <a:defRPr cap="all"/>
          </a:pPr>
          <a:r>
            <a:rPr lang="en-US"/>
            <a:t>Tables</a:t>
          </a:r>
        </a:p>
      </dgm:t>
    </dgm:pt>
    <dgm:pt modelId="{38D90012-4B0E-4046-8C34-3171698B04D9}" type="parTrans" cxnId="{F3853DB2-D06A-4221-8377-EE01437B2D6F}">
      <dgm:prSet/>
      <dgm:spPr/>
      <dgm:t>
        <a:bodyPr/>
        <a:lstStyle/>
        <a:p>
          <a:endParaRPr lang="en-US"/>
        </a:p>
      </dgm:t>
    </dgm:pt>
    <dgm:pt modelId="{7DC6C840-606B-40C1-85D5-8EF76C18C0D2}" type="sibTrans" cxnId="{F3853DB2-D06A-4221-8377-EE01437B2D6F}">
      <dgm:prSet/>
      <dgm:spPr/>
      <dgm:t>
        <a:bodyPr/>
        <a:lstStyle/>
        <a:p>
          <a:endParaRPr lang="en-US"/>
        </a:p>
      </dgm:t>
    </dgm:pt>
    <dgm:pt modelId="{D40B928F-A37B-4ABE-891E-61F263553CB7}">
      <dgm:prSet/>
      <dgm:spPr/>
      <dgm:t>
        <a:bodyPr/>
        <a:lstStyle/>
        <a:p>
          <a:pPr>
            <a:defRPr cap="all"/>
          </a:pPr>
          <a:r>
            <a:rPr lang="en-US"/>
            <a:t>Attributes</a:t>
          </a:r>
        </a:p>
      </dgm:t>
    </dgm:pt>
    <dgm:pt modelId="{4C8A1E0E-1B7E-4140-AFE5-9CF9794FDC1D}" type="parTrans" cxnId="{B8FE180D-A5AC-41EB-978F-A817BD9D2FAB}">
      <dgm:prSet/>
      <dgm:spPr/>
      <dgm:t>
        <a:bodyPr/>
        <a:lstStyle/>
        <a:p>
          <a:endParaRPr lang="en-US"/>
        </a:p>
      </dgm:t>
    </dgm:pt>
    <dgm:pt modelId="{E9F5BE53-C2F6-4019-8DE9-99440470F1D5}" type="sibTrans" cxnId="{B8FE180D-A5AC-41EB-978F-A817BD9D2FAB}">
      <dgm:prSet/>
      <dgm:spPr/>
      <dgm:t>
        <a:bodyPr/>
        <a:lstStyle/>
        <a:p>
          <a:endParaRPr lang="en-US"/>
        </a:p>
      </dgm:t>
    </dgm:pt>
    <dgm:pt modelId="{5975CBA4-5051-41C2-92FF-06EB95769DAA}" type="pres">
      <dgm:prSet presAssocID="{E34029C5-278C-4A41-AC66-1AC5DD449AAC}" presName="root" presStyleCnt="0">
        <dgm:presLayoutVars>
          <dgm:dir/>
          <dgm:resizeHandles val="exact"/>
        </dgm:presLayoutVars>
      </dgm:prSet>
      <dgm:spPr/>
    </dgm:pt>
    <dgm:pt modelId="{E1D81D22-4A54-40D5-9BEC-F0A135EE0F01}" type="pres">
      <dgm:prSet presAssocID="{0214C190-1CAC-421F-BA99-3C60B709EAB7}" presName="compNode" presStyleCnt="0"/>
      <dgm:spPr/>
    </dgm:pt>
    <dgm:pt modelId="{43379562-109C-4B2A-BAE1-E0E0544F7B73}" type="pres">
      <dgm:prSet presAssocID="{0214C190-1CAC-421F-BA99-3C60B709EAB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CCF2F8-3218-4E39-A3E4-E74063CA9F5D}" type="pres">
      <dgm:prSet presAssocID="{0214C190-1CAC-421F-BA99-3C60B709EA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39F01DC9-5C76-476D-A72A-B506FCF18E67}" type="pres">
      <dgm:prSet presAssocID="{0214C190-1CAC-421F-BA99-3C60B709EAB7}" presName="spaceRect" presStyleCnt="0"/>
      <dgm:spPr/>
    </dgm:pt>
    <dgm:pt modelId="{53D46821-3FB3-4DF5-B164-218BC5454556}" type="pres">
      <dgm:prSet presAssocID="{0214C190-1CAC-421F-BA99-3C60B709EAB7}" presName="textRect" presStyleLbl="revTx" presStyleIdx="0" presStyleCnt="3">
        <dgm:presLayoutVars>
          <dgm:chMax val="1"/>
          <dgm:chPref val="1"/>
        </dgm:presLayoutVars>
      </dgm:prSet>
      <dgm:spPr/>
    </dgm:pt>
    <dgm:pt modelId="{E520A4D2-D985-4083-96CD-81E3533B7801}" type="pres">
      <dgm:prSet presAssocID="{EC7FDD0A-8EE5-40E0-8A97-704372196BDD}" presName="sibTrans" presStyleCnt="0"/>
      <dgm:spPr/>
    </dgm:pt>
    <dgm:pt modelId="{FB4BBEAE-D1AD-447E-9846-493EA5C13482}" type="pres">
      <dgm:prSet presAssocID="{357DBC61-EEF8-4A31-B918-09CC278668E7}" presName="compNode" presStyleCnt="0"/>
      <dgm:spPr/>
    </dgm:pt>
    <dgm:pt modelId="{453C7ABD-3EDF-4FE2-8ED8-D63806E562E4}" type="pres">
      <dgm:prSet presAssocID="{357DBC61-EEF8-4A31-B918-09CC278668E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13EB16B-6FBC-4411-A086-C571ABBE89B8}" type="pres">
      <dgm:prSet presAssocID="{357DBC61-EEF8-4A31-B918-09CC278668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D104642-5694-42F7-A232-17084CFDCB33}" type="pres">
      <dgm:prSet presAssocID="{357DBC61-EEF8-4A31-B918-09CC278668E7}" presName="spaceRect" presStyleCnt="0"/>
      <dgm:spPr/>
    </dgm:pt>
    <dgm:pt modelId="{E7109DCC-AC83-4D05-B52C-FA878A8B53E8}" type="pres">
      <dgm:prSet presAssocID="{357DBC61-EEF8-4A31-B918-09CC278668E7}" presName="textRect" presStyleLbl="revTx" presStyleIdx="1" presStyleCnt="3">
        <dgm:presLayoutVars>
          <dgm:chMax val="1"/>
          <dgm:chPref val="1"/>
        </dgm:presLayoutVars>
      </dgm:prSet>
      <dgm:spPr/>
    </dgm:pt>
    <dgm:pt modelId="{A19395AA-7552-4B9F-9444-C267BE3307E0}" type="pres">
      <dgm:prSet presAssocID="{7DC6C840-606B-40C1-85D5-8EF76C18C0D2}" presName="sibTrans" presStyleCnt="0"/>
      <dgm:spPr/>
    </dgm:pt>
    <dgm:pt modelId="{ECACBF9C-F441-49A1-B002-4AEF6ECE4DFD}" type="pres">
      <dgm:prSet presAssocID="{D40B928F-A37B-4ABE-891E-61F263553CB7}" presName="compNode" presStyleCnt="0"/>
      <dgm:spPr/>
    </dgm:pt>
    <dgm:pt modelId="{F3BA2B62-B1A2-42A9-A9CB-7920615974F1}" type="pres">
      <dgm:prSet presAssocID="{D40B928F-A37B-4ABE-891E-61F263553C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3ADD45-5B12-48B9-AC14-A1956F415B45}" type="pres">
      <dgm:prSet presAssocID="{D40B928F-A37B-4ABE-891E-61F263553C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C115B4-0FE9-41C5-AAC9-BAAA64EED0F9}" type="pres">
      <dgm:prSet presAssocID="{D40B928F-A37B-4ABE-891E-61F263553CB7}" presName="spaceRect" presStyleCnt="0"/>
      <dgm:spPr/>
    </dgm:pt>
    <dgm:pt modelId="{67418BAC-ECC3-4EB9-A31A-0F1059803F83}" type="pres">
      <dgm:prSet presAssocID="{D40B928F-A37B-4ABE-891E-61F263553C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FE180D-A5AC-41EB-978F-A817BD9D2FAB}" srcId="{E34029C5-278C-4A41-AC66-1AC5DD449AAC}" destId="{D40B928F-A37B-4ABE-891E-61F263553CB7}" srcOrd="2" destOrd="0" parTransId="{4C8A1E0E-1B7E-4140-AFE5-9CF9794FDC1D}" sibTransId="{E9F5BE53-C2F6-4019-8DE9-99440470F1D5}"/>
    <dgm:cxn modelId="{0ED25C8E-DE9C-4B47-8864-95ED332C7435}" srcId="{E34029C5-278C-4A41-AC66-1AC5DD449AAC}" destId="{0214C190-1CAC-421F-BA99-3C60B709EAB7}" srcOrd="0" destOrd="0" parTransId="{CBD7026E-98D2-4ED9-B057-333411D7AF5D}" sibTransId="{EC7FDD0A-8EE5-40E0-8A97-704372196BDD}"/>
    <dgm:cxn modelId="{7A245290-3DAE-496D-A544-0250FAF59FC9}" type="presOf" srcId="{357DBC61-EEF8-4A31-B918-09CC278668E7}" destId="{E7109DCC-AC83-4D05-B52C-FA878A8B53E8}" srcOrd="0" destOrd="0" presId="urn:microsoft.com/office/officeart/2018/5/layout/IconLeafLabelList"/>
    <dgm:cxn modelId="{A73F1397-CA18-4114-8E75-291664B1BABD}" type="presOf" srcId="{E34029C5-278C-4A41-AC66-1AC5DD449AAC}" destId="{5975CBA4-5051-41C2-92FF-06EB95769DAA}" srcOrd="0" destOrd="0" presId="urn:microsoft.com/office/officeart/2018/5/layout/IconLeafLabelList"/>
    <dgm:cxn modelId="{F3853DB2-D06A-4221-8377-EE01437B2D6F}" srcId="{E34029C5-278C-4A41-AC66-1AC5DD449AAC}" destId="{357DBC61-EEF8-4A31-B918-09CC278668E7}" srcOrd="1" destOrd="0" parTransId="{38D90012-4B0E-4046-8C34-3171698B04D9}" sibTransId="{7DC6C840-606B-40C1-85D5-8EF76C18C0D2}"/>
    <dgm:cxn modelId="{23B198BB-D7C5-4204-802B-BE0D1137EC59}" type="presOf" srcId="{D40B928F-A37B-4ABE-891E-61F263553CB7}" destId="{67418BAC-ECC3-4EB9-A31A-0F1059803F83}" srcOrd="0" destOrd="0" presId="urn:microsoft.com/office/officeart/2018/5/layout/IconLeafLabelList"/>
    <dgm:cxn modelId="{CF4C41F2-D669-4CDA-96D5-5D10DB543191}" type="presOf" srcId="{0214C190-1CAC-421F-BA99-3C60B709EAB7}" destId="{53D46821-3FB3-4DF5-B164-218BC5454556}" srcOrd="0" destOrd="0" presId="urn:microsoft.com/office/officeart/2018/5/layout/IconLeafLabelList"/>
    <dgm:cxn modelId="{A0EEA869-423A-412D-B326-CECB93175334}" type="presParOf" srcId="{5975CBA4-5051-41C2-92FF-06EB95769DAA}" destId="{E1D81D22-4A54-40D5-9BEC-F0A135EE0F01}" srcOrd="0" destOrd="0" presId="urn:microsoft.com/office/officeart/2018/5/layout/IconLeafLabelList"/>
    <dgm:cxn modelId="{A4C18938-2DD5-40D3-8104-CAB53225A347}" type="presParOf" srcId="{E1D81D22-4A54-40D5-9BEC-F0A135EE0F01}" destId="{43379562-109C-4B2A-BAE1-E0E0544F7B73}" srcOrd="0" destOrd="0" presId="urn:microsoft.com/office/officeart/2018/5/layout/IconLeafLabelList"/>
    <dgm:cxn modelId="{4306F2B2-0107-4ED7-8FF2-1FD5F68FC72D}" type="presParOf" srcId="{E1D81D22-4A54-40D5-9BEC-F0A135EE0F01}" destId="{3DCCF2F8-3218-4E39-A3E4-E74063CA9F5D}" srcOrd="1" destOrd="0" presId="urn:microsoft.com/office/officeart/2018/5/layout/IconLeafLabelList"/>
    <dgm:cxn modelId="{E89932E0-C349-4F2A-9AB8-AE220B8CE600}" type="presParOf" srcId="{E1D81D22-4A54-40D5-9BEC-F0A135EE0F01}" destId="{39F01DC9-5C76-476D-A72A-B506FCF18E67}" srcOrd="2" destOrd="0" presId="urn:microsoft.com/office/officeart/2018/5/layout/IconLeafLabelList"/>
    <dgm:cxn modelId="{994A237B-14FA-4975-9FC6-D1F488299D14}" type="presParOf" srcId="{E1D81D22-4A54-40D5-9BEC-F0A135EE0F01}" destId="{53D46821-3FB3-4DF5-B164-218BC5454556}" srcOrd="3" destOrd="0" presId="urn:microsoft.com/office/officeart/2018/5/layout/IconLeafLabelList"/>
    <dgm:cxn modelId="{9B5F8257-655F-437D-B516-935F074CE614}" type="presParOf" srcId="{5975CBA4-5051-41C2-92FF-06EB95769DAA}" destId="{E520A4D2-D985-4083-96CD-81E3533B7801}" srcOrd="1" destOrd="0" presId="urn:microsoft.com/office/officeart/2018/5/layout/IconLeafLabelList"/>
    <dgm:cxn modelId="{AA5F1F67-5580-4405-BEDF-6DFE8E060D15}" type="presParOf" srcId="{5975CBA4-5051-41C2-92FF-06EB95769DAA}" destId="{FB4BBEAE-D1AD-447E-9846-493EA5C13482}" srcOrd="2" destOrd="0" presId="urn:microsoft.com/office/officeart/2018/5/layout/IconLeafLabelList"/>
    <dgm:cxn modelId="{A7A04660-6386-4553-9994-D33EA8E161F0}" type="presParOf" srcId="{FB4BBEAE-D1AD-447E-9846-493EA5C13482}" destId="{453C7ABD-3EDF-4FE2-8ED8-D63806E562E4}" srcOrd="0" destOrd="0" presId="urn:microsoft.com/office/officeart/2018/5/layout/IconLeafLabelList"/>
    <dgm:cxn modelId="{22C72A29-0668-41C8-A33E-B85AF5D75B17}" type="presParOf" srcId="{FB4BBEAE-D1AD-447E-9846-493EA5C13482}" destId="{313EB16B-6FBC-4411-A086-C571ABBE89B8}" srcOrd="1" destOrd="0" presId="urn:microsoft.com/office/officeart/2018/5/layout/IconLeafLabelList"/>
    <dgm:cxn modelId="{41C02E80-9B99-44D7-AD7E-A9FF04B7FD36}" type="presParOf" srcId="{FB4BBEAE-D1AD-447E-9846-493EA5C13482}" destId="{7D104642-5694-42F7-A232-17084CFDCB33}" srcOrd="2" destOrd="0" presId="urn:microsoft.com/office/officeart/2018/5/layout/IconLeafLabelList"/>
    <dgm:cxn modelId="{338E0BFF-2D30-42AF-8608-7AD385271B82}" type="presParOf" srcId="{FB4BBEAE-D1AD-447E-9846-493EA5C13482}" destId="{E7109DCC-AC83-4D05-B52C-FA878A8B53E8}" srcOrd="3" destOrd="0" presId="urn:microsoft.com/office/officeart/2018/5/layout/IconLeafLabelList"/>
    <dgm:cxn modelId="{02AEA750-241D-4AAD-8109-E8DAB65F8BBB}" type="presParOf" srcId="{5975CBA4-5051-41C2-92FF-06EB95769DAA}" destId="{A19395AA-7552-4B9F-9444-C267BE3307E0}" srcOrd="3" destOrd="0" presId="urn:microsoft.com/office/officeart/2018/5/layout/IconLeafLabelList"/>
    <dgm:cxn modelId="{61C18E4C-42F9-409D-8076-960661066E5F}" type="presParOf" srcId="{5975CBA4-5051-41C2-92FF-06EB95769DAA}" destId="{ECACBF9C-F441-49A1-B002-4AEF6ECE4DFD}" srcOrd="4" destOrd="0" presId="urn:microsoft.com/office/officeart/2018/5/layout/IconLeafLabelList"/>
    <dgm:cxn modelId="{97E0D440-84B5-41DA-94DF-A6537751B486}" type="presParOf" srcId="{ECACBF9C-F441-49A1-B002-4AEF6ECE4DFD}" destId="{F3BA2B62-B1A2-42A9-A9CB-7920615974F1}" srcOrd="0" destOrd="0" presId="urn:microsoft.com/office/officeart/2018/5/layout/IconLeafLabelList"/>
    <dgm:cxn modelId="{3AB48A45-F8B9-4578-AAD2-EECCB33C3514}" type="presParOf" srcId="{ECACBF9C-F441-49A1-B002-4AEF6ECE4DFD}" destId="{CA3ADD45-5B12-48B9-AC14-A1956F415B45}" srcOrd="1" destOrd="0" presId="urn:microsoft.com/office/officeart/2018/5/layout/IconLeafLabelList"/>
    <dgm:cxn modelId="{F7D74689-BA45-44D7-9D96-5B75577BDDB5}" type="presParOf" srcId="{ECACBF9C-F441-49A1-B002-4AEF6ECE4DFD}" destId="{3FC115B4-0FE9-41C5-AAC9-BAAA64EED0F9}" srcOrd="2" destOrd="0" presId="urn:microsoft.com/office/officeart/2018/5/layout/IconLeafLabelList"/>
    <dgm:cxn modelId="{994CA010-72DF-4796-8FD8-CE3919EE226B}" type="presParOf" srcId="{ECACBF9C-F441-49A1-B002-4AEF6ECE4DFD}" destId="{67418BAC-ECC3-4EB9-A31A-0F1059803F8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14F627-57EA-4877-B15A-97E6CD5102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95F611-BFC8-4BED-B2DB-D1D293FF0E17}">
      <dgm:prSet/>
      <dgm:spPr/>
      <dgm:t>
        <a:bodyPr/>
        <a:lstStyle/>
        <a:p>
          <a:pPr>
            <a:defRPr cap="all"/>
          </a:pPr>
          <a:r>
            <a:rPr lang="en-US"/>
            <a:t>Xampp</a:t>
          </a:r>
        </a:p>
      </dgm:t>
    </dgm:pt>
    <dgm:pt modelId="{BB6070E7-0680-4B3A-AC54-3573888A0A7A}" type="parTrans" cxnId="{9E71A8A2-1547-4F35-BE0C-8DBF5B282190}">
      <dgm:prSet/>
      <dgm:spPr/>
      <dgm:t>
        <a:bodyPr/>
        <a:lstStyle/>
        <a:p>
          <a:endParaRPr lang="en-US"/>
        </a:p>
      </dgm:t>
    </dgm:pt>
    <dgm:pt modelId="{7C30C0BB-A233-4AAA-BC4F-32B2DC9537BF}" type="sibTrans" cxnId="{9E71A8A2-1547-4F35-BE0C-8DBF5B282190}">
      <dgm:prSet/>
      <dgm:spPr/>
      <dgm:t>
        <a:bodyPr/>
        <a:lstStyle/>
        <a:p>
          <a:endParaRPr lang="en-US"/>
        </a:p>
      </dgm:t>
    </dgm:pt>
    <dgm:pt modelId="{632AFFCE-494A-401A-B99D-044B6B235B38}">
      <dgm:prSet/>
      <dgm:spPr/>
      <dgm:t>
        <a:bodyPr/>
        <a:lstStyle/>
        <a:p>
          <a:pPr>
            <a:defRPr cap="all"/>
          </a:pPr>
          <a:r>
            <a:rPr lang="en-US"/>
            <a:t>SQL Database</a:t>
          </a:r>
        </a:p>
      </dgm:t>
    </dgm:pt>
    <dgm:pt modelId="{15671F2D-B54D-49F1-8E66-9CDA00E48D80}" type="parTrans" cxnId="{12CA718F-3315-4DD5-94CA-A46F987DAB12}">
      <dgm:prSet/>
      <dgm:spPr/>
      <dgm:t>
        <a:bodyPr/>
        <a:lstStyle/>
        <a:p>
          <a:endParaRPr lang="en-US"/>
        </a:p>
      </dgm:t>
    </dgm:pt>
    <dgm:pt modelId="{21656E92-C80B-421C-BBB5-5D6AA9111FDF}" type="sibTrans" cxnId="{12CA718F-3315-4DD5-94CA-A46F987DAB12}">
      <dgm:prSet/>
      <dgm:spPr/>
      <dgm:t>
        <a:bodyPr/>
        <a:lstStyle/>
        <a:p>
          <a:endParaRPr lang="en-US"/>
        </a:p>
      </dgm:t>
    </dgm:pt>
    <dgm:pt modelId="{1B6B1A00-8313-4F08-85F3-5BDCF14684A8}">
      <dgm:prSet/>
      <dgm:spPr/>
      <dgm:t>
        <a:bodyPr/>
        <a:lstStyle/>
        <a:p>
          <a:pPr>
            <a:defRPr cap="all"/>
          </a:pPr>
          <a:r>
            <a:rPr lang="en-US"/>
            <a:t>SQL Queries</a:t>
          </a:r>
        </a:p>
      </dgm:t>
    </dgm:pt>
    <dgm:pt modelId="{5ACEA960-9DDD-445B-BA32-F063AA5C669F}" type="parTrans" cxnId="{5A2E2A5C-923F-4A98-BF3D-FC37EC590896}">
      <dgm:prSet/>
      <dgm:spPr/>
      <dgm:t>
        <a:bodyPr/>
        <a:lstStyle/>
        <a:p>
          <a:endParaRPr lang="en-US"/>
        </a:p>
      </dgm:t>
    </dgm:pt>
    <dgm:pt modelId="{C90A78C8-8D24-4CB0-B6A9-C6E58AAD16D0}" type="sibTrans" cxnId="{5A2E2A5C-923F-4A98-BF3D-FC37EC590896}">
      <dgm:prSet/>
      <dgm:spPr/>
      <dgm:t>
        <a:bodyPr/>
        <a:lstStyle/>
        <a:p>
          <a:endParaRPr lang="en-US"/>
        </a:p>
      </dgm:t>
    </dgm:pt>
    <dgm:pt modelId="{5ADCE122-43CA-47B0-B6B9-3D9F70F364AD}" type="pres">
      <dgm:prSet presAssocID="{6C14F627-57EA-4877-B15A-97E6CD510233}" presName="root" presStyleCnt="0">
        <dgm:presLayoutVars>
          <dgm:dir/>
          <dgm:resizeHandles val="exact"/>
        </dgm:presLayoutVars>
      </dgm:prSet>
      <dgm:spPr/>
    </dgm:pt>
    <dgm:pt modelId="{9A7B33E3-EB1F-40E1-8997-DC1AD948282B}" type="pres">
      <dgm:prSet presAssocID="{AC95F611-BFC8-4BED-B2DB-D1D293FF0E17}" presName="compNode" presStyleCnt="0"/>
      <dgm:spPr/>
    </dgm:pt>
    <dgm:pt modelId="{52384046-368C-4243-95A5-AFD2885A0827}" type="pres">
      <dgm:prSet presAssocID="{AC95F611-BFC8-4BED-B2DB-D1D293FF0E17}" presName="iconBgRect" presStyleLbl="bgShp" presStyleIdx="0" presStyleCnt="3"/>
      <dgm:spPr/>
    </dgm:pt>
    <dgm:pt modelId="{AF7D61E9-BE39-4EE1-8A81-3AF1A687D3FC}" type="pres">
      <dgm:prSet presAssocID="{AC95F611-BFC8-4BED-B2DB-D1D293FF0E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0280A80-CEF0-4596-9EB8-22207DF10E11}" type="pres">
      <dgm:prSet presAssocID="{AC95F611-BFC8-4BED-B2DB-D1D293FF0E17}" presName="spaceRect" presStyleCnt="0"/>
      <dgm:spPr/>
    </dgm:pt>
    <dgm:pt modelId="{26EE796E-C5DE-40B8-B659-F8D87AB0680E}" type="pres">
      <dgm:prSet presAssocID="{AC95F611-BFC8-4BED-B2DB-D1D293FF0E17}" presName="textRect" presStyleLbl="revTx" presStyleIdx="0" presStyleCnt="3">
        <dgm:presLayoutVars>
          <dgm:chMax val="1"/>
          <dgm:chPref val="1"/>
        </dgm:presLayoutVars>
      </dgm:prSet>
      <dgm:spPr/>
    </dgm:pt>
    <dgm:pt modelId="{CBFD4DAB-05B1-415E-8D17-6AACCE5AF1A3}" type="pres">
      <dgm:prSet presAssocID="{7C30C0BB-A233-4AAA-BC4F-32B2DC9537BF}" presName="sibTrans" presStyleCnt="0"/>
      <dgm:spPr/>
    </dgm:pt>
    <dgm:pt modelId="{4E1F5BEF-E850-4034-9488-CD9EA6DB643E}" type="pres">
      <dgm:prSet presAssocID="{632AFFCE-494A-401A-B99D-044B6B235B38}" presName="compNode" presStyleCnt="0"/>
      <dgm:spPr/>
    </dgm:pt>
    <dgm:pt modelId="{90F554E4-66D6-43A4-9844-BFEB11AA7469}" type="pres">
      <dgm:prSet presAssocID="{632AFFCE-494A-401A-B99D-044B6B235B38}" presName="iconBgRect" presStyleLbl="bgShp" presStyleIdx="1" presStyleCnt="3"/>
      <dgm:spPr/>
    </dgm:pt>
    <dgm:pt modelId="{80C3E451-7424-4FE3-BA6B-DCF682286E07}" type="pres">
      <dgm:prSet presAssocID="{632AFFCE-494A-401A-B99D-044B6B235B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CDF7BE-0CE0-4CD2-9F73-DA3785CF609F}" type="pres">
      <dgm:prSet presAssocID="{632AFFCE-494A-401A-B99D-044B6B235B38}" presName="spaceRect" presStyleCnt="0"/>
      <dgm:spPr/>
    </dgm:pt>
    <dgm:pt modelId="{7C1AC22C-9AE9-4DE3-89F2-5E09ED7FA0D2}" type="pres">
      <dgm:prSet presAssocID="{632AFFCE-494A-401A-B99D-044B6B235B38}" presName="textRect" presStyleLbl="revTx" presStyleIdx="1" presStyleCnt="3">
        <dgm:presLayoutVars>
          <dgm:chMax val="1"/>
          <dgm:chPref val="1"/>
        </dgm:presLayoutVars>
      </dgm:prSet>
      <dgm:spPr/>
    </dgm:pt>
    <dgm:pt modelId="{91C063CC-2BD3-448F-AE6C-8F512D8E4E16}" type="pres">
      <dgm:prSet presAssocID="{21656E92-C80B-421C-BBB5-5D6AA9111FDF}" presName="sibTrans" presStyleCnt="0"/>
      <dgm:spPr/>
    </dgm:pt>
    <dgm:pt modelId="{6872C4B5-DD5C-4F20-9D88-9C4F873BA558}" type="pres">
      <dgm:prSet presAssocID="{1B6B1A00-8313-4F08-85F3-5BDCF14684A8}" presName="compNode" presStyleCnt="0"/>
      <dgm:spPr/>
    </dgm:pt>
    <dgm:pt modelId="{0D2DE4EF-E681-4919-9209-FCB798616DFF}" type="pres">
      <dgm:prSet presAssocID="{1B6B1A00-8313-4F08-85F3-5BDCF14684A8}" presName="iconBgRect" presStyleLbl="bgShp" presStyleIdx="2" presStyleCnt="3"/>
      <dgm:spPr/>
    </dgm:pt>
    <dgm:pt modelId="{68AF41ED-D87F-4978-9A9B-CD304CC42882}" type="pres">
      <dgm:prSet presAssocID="{1B6B1A00-8313-4F08-85F3-5BDCF14684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8BA878F-30DE-47EB-8C4C-029EB5FE6758}" type="pres">
      <dgm:prSet presAssocID="{1B6B1A00-8313-4F08-85F3-5BDCF14684A8}" presName="spaceRect" presStyleCnt="0"/>
      <dgm:spPr/>
    </dgm:pt>
    <dgm:pt modelId="{026E599C-E056-42E7-89C1-BF036183AD66}" type="pres">
      <dgm:prSet presAssocID="{1B6B1A00-8313-4F08-85F3-5BDCF14684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079C14-49B0-4E72-9F9A-C6FB96103D21}" type="presOf" srcId="{AC95F611-BFC8-4BED-B2DB-D1D293FF0E17}" destId="{26EE796E-C5DE-40B8-B659-F8D87AB0680E}" srcOrd="0" destOrd="0" presId="urn:microsoft.com/office/officeart/2018/5/layout/IconCircleLabelList"/>
    <dgm:cxn modelId="{5A2E2A5C-923F-4A98-BF3D-FC37EC590896}" srcId="{6C14F627-57EA-4877-B15A-97E6CD510233}" destId="{1B6B1A00-8313-4F08-85F3-5BDCF14684A8}" srcOrd="2" destOrd="0" parTransId="{5ACEA960-9DDD-445B-BA32-F063AA5C669F}" sibTransId="{C90A78C8-8D24-4CB0-B6A9-C6E58AAD16D0}"/>
    <dgm:cxn modelId="{12CA718F-3315-4DD5-94CA-A46F987DAB12}" srcId="{6C14F627-57EA-4877-B15A-97E6CD510233}" destId="{632AFFCE-494A-401A-B99D-044B6B235B38}" srcOrd="1" destOrd="0" parTransId="{15671F2D-B54D-49F1-8E66-9CDA00E48D80}" sibTransId="{21656E92-C80B-421C-BBB5-5D6AA9111FDF}"/>
    <dgm:cxn modelId="{D0E6C290-35FE-4509-99D8-BFF6FA70B9FE}" type="presOf" srcId="{632AFFCE-494A-401A-B99D-044B6B235B38}" destId="{7C1AC22C-9AE9-4DE3-89F2-5E09ED7FA0D2}" srcOrd="0" destOrd="0" presId="urn:microsoft.com/office/officeart/2018/5/layout/IconCircleLabelList"/>
    <dgm:cxn modelId="{9E71A8A2-1547-4F35-BE0C-8DBF5B282190}" srcId="{6C14F627-57EA-4877-B15A-97E6CD510233}" destId="{AC95F611-BFC8-4BED-B2DB-D1D293FF0E17}" srcOrd="0" destOrd="0" parTransId="{BB6070E7-0680-4B3A-AC54-3573888A0A7A}" sibTransId="{7C30C0BB-A233-4AAA-BC4F-32B2DC9537BF}"/>
    <dgm:cxn modelId="{5C86E1BE-D475-48E7-9786-C631A985D805}" type="presOf" srcId="{6C14F627-57EA-4877-B15A-97E6CD510233}" destId="{5ADCE122-43CA-47B0-B6B9-3D9F70F364AD}" srcOrd="0" destOrd="0" presId="urn:microsoft.com/office/officeart/2018/5/layout/IconCircleLabelList"/>
    <dgm:cxn modelId="{FB1466ED-055A-41E4-8757-993083A39AD6}" type="presOf" srcId="{1B6B1A00-8313-4F08-85F3-5BDCF14684A8}" destId="{026E599C-E056-42E7-89C1-BF036183AD66}" srcOrd="0" destOrd="0" presId="urn:microsoft.com/office/officeart/2018/5/layout/IconCircleLabelList"/>
    <dgm:cxn modelId="{6F0418E5-FB15-423C-AED0-D100BD898E51}" type="presParOf" srcId="{5ADCE122-43CA-47B0-B6B9-3D9F70F364AD}" destId="{9A7B33E3-EB1F-40E1-8997-DC1AD948282B}" srcOrd="0" destOrd="0" presId="urn:microsoft.com/office/officeart/2018/5/layout/IconCircleLabelList"/>
    <dgm:cxn modelId="{05C4CE15-2E7B-46E3-AE78-7AC0034CF5FF}" type="presParOf" srcId="{9A7B33E3-EB1F-40E1-8997-DC1AD948282B}" destId="{52384046-368C-4243-95A5-AFD2885A0827}" srcOrd="0" destOrd="0" presId="urn:microsoft.com/office/officeart/2018/5/layout/IconCircleLabelList"/>
    <dgm:cxn modelId="{12BA66E9-B9C8-436A-8499-A61F8D164FB4}" type="presParOf" srcId="{9A7B33E3-EB1F-40E1-8997-DC1AD948282B}" destId="{AF7D61E9-BE39-4EE1-8A81-3AF1A687D3FC}" srcOrd="1" destOrd="0" presId="urn:microsoft.com/office/officeart/2018/5/layout/IconCircleLabelList"/>
    <dgm:cxn modelId="{C081A892-640E-4E69-91CF-B57D015822B4}" type="presParOf" srcId="{9A7B33E3-EB1F-40E1-8997-DC1AD948282B}" destId="{20280A80-CEF0-4596-9EB8-22207DF10E11}" srcOrd="2" destOrd="0" presId="urn:microsoft.com/office/officeart/2018/5/layout/IconCircleLabelList"/>
    <dgm:cxn modelId="{C2538138-2367-4E8D-8AE5-F6B56E1BB935}" type="presParOf" srcId="{9A7B33E3-EB1F-40E1-8997-DC1AD948282B}" destId="{26EE796E-C5DE-40B8-B659-F8D87AB0680E}" srcOrd="3" destOrd="0" presId="urn:microsoft.com/office/officeart/2018/5/layout/IconCircleLabelList"/>
    <dgm:cxn modelId="{7238E4E8-0C5A-4D3F-BCF4-D4B54925CA21}" type="presParOf" srcId="{5ADCE122-43CA-47B0-B6B9-3D9F70F364AD}" destId="{CBFD4DAB-05B1-415E-8D17-6AACCE5AF1A3}" srcOrd="1" destOrd="0" presId="urn:microsoft.com/office/officeart/2018/5/layout/IconCircleLabelList"/>
    <dgm:cxn modelId="{C0116DC1-C41F-4A32-980D-7EEE218B93AC}" type="presParOf" srcId="{5ADCE122-43CA-47B0-B6B9-3D9F70F364AD}" destId="{4E1F5BEF-E850-4034-9488-CD9EA6DB643E}" srcOrd="2" destOrd="0" presId="urn:microsoft.com/office/officeart/2018/5/layout/IconCircleLabelList"/>
    <dgm:cxn modelId="{A732EE6F-7823-442B-BB29-A36B9A888621}" type="presParOf" srcId="{4E1F5BEF-E850-4034-9488-CD9EA6DB643E}" destId="{90F554E4-66D6-43A4-9844-BFEB11AA7469}" srcOrd="0" destOrd="0" presId="urn:microsoft.com/office/officeart/2018/5/layout/IconCircleLabelList"/>
    <dgm:cxn modelId="{7D979A9B-8C53-4F3B-A6AB-3B466755D4EA}" type="presParOf" srcId="{4E1F5BEF-E850-4034-9488-CD9EA6DB643E}" destId="{80C3E451-7424-4FE3-BA6B-DCF682286E07}" srcOrd="1" destOrd="0" presId="urn:microsoft.com/office/officeart/2018/5/layout/IconCircleLabelList"/>
    <dgm:cxn modelId="{CE1E11B3-D0B4-4552-8AA2-0489311B08A5}" type="presParOf" srcId="{4E1F5BEF-E850-4034-9488-CD9EA6DB643E}" destId="{E6CDF7BE-0CE0-4CD2-9F73-DA3785CF609F}" srcOrd="2" destOrd="0" presId="urn:microsoft.com/office/officeart/2018/5/layout/IconCircleLabelList"/>
    <dgm:cxn modelId="{B010094F-45C5-408F-BE66-45630C9F8C92}" type="presParOf" srcId="{4E1F5BEF-E850-4034-9488-CD9EA6DB643E}" destId="{7C1AC22C-9AE9-4DE3-89F2-5E09ED7FA0D2}" srcOrd="3" destOrd="0" presId="urn:microsoft.com/office/officeart/2018/5/layout/IconCircleLabelList"/>
    <dgm:cxn modelId="{B86C504E-F89D-475C-A514-8AFBA3D8E56F}" type="presParOf" srcId="{5ADCE122-43CA-47B0-B6B9-3D9F70F364AD}" destId="{91C063CC-2BD3-448F-AE6C-8F512D8E4E16}" srcOrd="3" destOrd="0" presId="urn:microsoft.com/office/officeart/2018/5/layout/IconCircleLabelList"/>
    <dgm:cxn modelId="{36AE4BA0-4321-45FA-900A-CE1990F163D1}" type="presParOf" srcId="{5ADCE122-43CA-47B0-B6B9-3D9F70F364AD}" destId="{6872C4B5-DD5C-4F20-9D88-9C4F873BA558}" srcOrd="4" destOrd="0" presId="urn:microsoft.com/office/officeart/2018/5/layout/IconCircleLabelList"/>
    <dgm:cxn modelId="{159CB484-FE33-4753-B1E6-BEEC914B1DD3}" type="presParOf" srcId="{6872C4B5-DD5C-4F20-9D88-9C4F873BA558}" destId="{0D2DE4EF-E681-4919-9209-FCB798616DFF}" srcOrd="0" destOrd="0" presId="urn:microsoft.com/office/officeart/2018/5/layout/IconCircleLabelList"/>
    <dgm:cxn modelId="{AF26004D-B1FA-44F4-B795-F7AB16EBF0E6}" type="presParOf" srcId="{6872C4B5-DD5C-4F20-9D88-9C4F873BA558}" destId="{68AF41ED-D87F-4978-9A9B-CD304CC42882}" srcOrd="1" destOrd="0" presId="urn:microsoft.com/office/officeart/2018/5/layout/IconCircleLabelList"/>
    <dgm:cxn modelId="{B8C6CE8D-98C5-401F-8F59-DC2D2FBD9F6D}" type="presParOf" srcId="{6872C4B5-DD5C-4F20-9D88-9C4F873BA558}" destId="{68BA878F-30DE-47EB-8C4C-029EB5FE6758}" srcOrd="2" destOrd="0" presId="urn:microsoft.com/office/officeart/2018/5/layout/IconCircleLabelList"/>
    <dgm:cxn modelId="{34271A54-02F3-4A1A-94EC-3CA6D71EEA1E}" type="presParOf" srcId="{6872C4B5-DD5C-4F20-9D88-9C4F873BA558}" destId="{026E599C-E056-42E7-89C1-BF036183AD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79562-109C-4B2A-BAE1-E0E0544F7B73}">
      <dsp:nvSpPr>
        <dsp:cNvPr id="0" name=""/>
        <dsp:cNvSpPr/>
      </dsp:nvSpPr>
      <dsp:spPr>
        <a:xfrm>
          <a:off x="674477" y="67021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CF2F8-3218-4E39-A3E4-E74063CA9F5D}">
      <dsp:nvSpPr>
        <dsp:cNvPr id="0" name=""/>
        <dsp:cNvSpPr/>
      </dsp:nvSpPr>
      <dsp:spPr>
        <a:xfrm>
          <a:off x="1076665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46821-3FB3-4DF5-B164-218BC5454556}">
      <dsp:nvSpPr>
        <dsp:cNvPr id="0" name=""/>
        <dsp:cNvSpPr/>
      </dsp:nvSpPr>
      <dsp:spPr>
        <a:xfrm>
          <a:off x="71196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Creation</a:t>
          </a:r>
        </a:p>
      </dsp:txBody>
      <dsp:txXfrm>
        <a:off x="71196" y="3145212"/>
        <a:ext cx="3093750" cy="720000"/>
      </dsp:txXfrm>
    </dsp:sp>
    <dsp:sp modelId="{453C7ABD-3EDF-4FE2-8ED8-D63806E562E4}">
      <dsp:nvSpPr>
        <dsp:cNvPr id="0" name=""/>
        <dsp:cNvSpPr/>
      </dsp:nvSpPr>
      <dsp:spPr>
        <a:xfrm>
          <a:off x="4309634" y="67021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EB16B-6FBC-4411-A086-C571ABBE89B8}">
      <dsp:nvSpPr>
        <dsp:cNvPr id="0" name=""/>
        <dsp:cNvSpPr/>
      </dsp:nvSpPr>
      <dsp:spPr>
        <a:xfrm>
          <a:off x="4711821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09DCC-AC83-4D05-B52C-FA878A8B53E8}">
      <dsp:nvSpPr>
        <dsp:cNvPr id="0" name=""/>
        <dsp:cNvSpPr/>
      </dsp:nvSpPr>
      <dsp:spPr>
        <a:xfrm>
          <a:off x="3706353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Tables</a:t>
          </a:r>
        </a:p>
      </dsp:txBody>
      <dsp:txXfrm>
        <a:off x="3706353" y="3145212"/>
        <a:ext cx="3093750" cy="720000"/>
      </dsp:txXfrm>
    </dsp:sp>
    <dsp:sp modelId="{F3BA2B62-B1A2-42A9-A9CB-7920615974F1}">
      <dsp:nvSpPr>
        <dsp:cNvPr id="0" name=""/>
        <dsp:cNvSpPr/>
      </dsp:nvSpPr>
      <dsp:spPr>
        <a:xfrm>
          <a:off x="7944790" y="67021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DD45-5B12-48B9-AC14-A1956F415B45}">
      <dsp:nvSpPr>
        <dsp:cNvPr id="0" name=""/>
        <dsp:cNvSpPr/>
      </dsp:nvSpPr>
      <dsp:spPr>
        <a:xfrm>
          <a:off x="8346978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18BAC-ECC3-4EB9-A31A-0F1059803F83}">
      <dsp:nvSpPr>
        <dsp:cNvPr id="0" name=""/>
        <dsp:cNvSpPr/>
      </dsp:nvSpPr>
      <dsp:spPr>
        <a:xfrm>
          <a:off x="7341509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Attributes</a:t>
          </a:r>
        </a:p>
      </dsp:txBody>
      <dsp:txXfrm>
        <a:off x="7341509" y="3145212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84046-368C-4243-95A5-AFD2885A0827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D61E9-BE39-4EE1-8A81-3AF1A687D3FC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796E-C5DE-40B8-B659-F8D87AB0680E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Xampp</a:t>
          </a:r>
        </a:p>
      </dsp:txBody>
      <dsp:txXfrm>
        <a:off x="75768" y="3056262"/>
        <a:ext cx="3093750" cy="720000"/>
      </dsp:txXfrm>
    </dsp:sp>
    <dsp:sp modelId="{90F554E4-66D6-43A4-9844-BFEB11AA7469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3E451-7424-4FE3-BA6B-DCF682286E07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AC22C-9AE9-4DE3-89F2-5E09ED7FA0D2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SQL Database</a:t>
          </a:r>
        </a:p>
      </dsp:txBody>
      <dsp:txXfrm>
        <a:off x="3710925" y="3056262"/>
        <a:ext cx="3093750" cy="720000"/>
      </dsp:txXfrm>
    </dsp:sp>
    <dsp:sp modelId="{0D2DE4EF-E681-4919-9209-FCB798616DFF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F41ED-D87F-4978-9A9B-CD304CC42882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E599C-E056-42E7-89C1-BF036183AD6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SQL Queries</a:t>
          </a:r>
        </a:p>
      </dsp:txBody>
      <dsp:txXfrm>
        <a:off x="7346081" y="3056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4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9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2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29" r:id="rId6"/>
    <p:sldLayoutId id="2147483825" r:id="rId7"/>
    <p:sldLayoutId id="2147483826" r:id="rId8"/>
    <p:sldLayoutId id="2147483827" r:id="rId9"/>
    <p:sldLayoutId id="2147483828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D4290-FA63-427F-912F-D763DFCA8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0CC88-D66E-42F2-890F-F0A0EFD65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Database Schema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PHPMyAdmin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97C07-547D-4DA3-925F-80425BC34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7" b="7123"/>
          <a:stretch/>
        </p:blipFill>
        <p:spPr>
          <a:xfrm>
            <a:off x="5414356" y="1550882"/>
            <a:ext cx="6408836" cy="36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53D37-FC72-4869-92DC-477D1483BCF4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Database Schema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093CB0F-E469-4AEC-849B-91A06AB13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07945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8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DA4066-4384-45C6-9610-6827A30F32D1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MyPHPAdmin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4BCAC5A-C6C8-40BE-8AF0-94F35F500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7655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29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E5AB0-C2A2-468C-9C96-B3BAE516A4F3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D5FBF9-2857-49AD-B768-BBBC2770D7F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" t="7619" r="2685" b="1964"/>
          <a:stretch/>
        </p:blipFill>
        <p:spPr bwMode="auto">
          <a:xfrm>
            <a:off x="5414356" y="1314710"/>
            <a:ext cx="6408836" cy="407732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77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C764C-9C06-467A-95EE-43D1C8A0B36A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ERD (UML STYLE)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AA19A2-A44C-4CA3-B3E1-21AFCDD86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3"/>
          <a:stretch/>
        </p:blipFill>
        <p:spPr>
          <a:xfrm>
            <a:off x="5414356" y="1865468"/>
            <a:ext cx="6408836" cy="29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91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Database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liderma harricharan</dc:creator>
  <cp:lastModifiedBy>liderma harricharan</cp:lastModifiedBy>
  <cp:revision>1</cp:revision>
  <dcterms:created xsi:type="dcterms:W3CDTF">2020-05-30T02:11:40Z</dcterms:created>
  <dcterms:modified xsi:type="dcterms:W3CDTF">2020-05-30T02:11:54Z</dcterms:modified>
</cp:coreProperties>
</file>