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6" r:id="rId11"/>
    <p:sldId id="267" r:id="rId12"/>
    <p:sldId id="261" r:id="rId13"/>
    <p:sldId id="262" r:id="rId14"/>
    <p:sldId id="263" r:id="rId15"/>
    <p:sldId id="265" r:id="rId16"/>
    <p:sldId id="264" r:id="rId17"/>
    <p:sldId id="275" r:id="rId18"/>
    <p:sldId id="274" r:id="rId19"/>
    <p:sldId id="276" r:id="rId20"/>
    <p:sldId id="277" r:id="rId21"/>
    <p:sldId id="278" r:id="rId22"/>
    <p:sldId id="279" r:id="rId23"/>
    <p:sldId id="270" r:id="rId24"/>
    <p:sldId id="272" r:id="rId25"/>
    <p:sldId id="273" r:id="rId26"/>
    <p:sldId id="280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D36E7-0026-4618-89C8-CD189F18F117}" v="78" dt="2020-06-04T14:00:27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DD165-2AD9-4638-8315-DB12E6F4D90B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A2CA80F-4401-4958-A52F-D887F6AB72BF}">
      <dgm:prSet/>
      <dgm:spPr/>
      <dgm:t>
        <a:bodyPr/>
        <a:lstStyle/>
        <a:p>
          <a:r>
            <a:rPr lang="en-US"/>
            <a:t>Database Administration and Design: </a:t>
          </a:r>
        </a:p>
      </dgm:t>
    </dgm:pt>
    <dgm:pt modelId="{CBECAC72-924F-4066-91FA-9A2F602F557A}" type="parTrans" cxnId="{8FF80EEE-0062-4AE5-82B9-235539EF6972}">
      <dgm:prSet/>
      <dgm:spPr/>
      <dgm:t>
        <a:bodyPr/>
        <a:lstStyle/>
        <a:p>
          <a:endParaRPr lang="en-US"/>
        </a:p>
      </dgm:t>
    </dgm:pt>
    <dgm:pt modelId="{7C550EAA-0310-4E4B-A4C5-930CC4623A7D}" type="sibTrans" cxnId="{8FF80EEE-0062-4AE5-82B9-235539EF6972}">
      <dgm:prSet/>
      <dgm:spPr/>
      <dgm:t>
        <a:bodyPr/>
        <a:lstStyle/>
        <a:p>
          <a:endParaRPr lang="en-US"/>
        </a:p>
      </dgm:t>
    </dgm:pt>
    <dgm:pt modelId="{4F70BE0C-93CD-4912-98A3-B0092CC57DCD}">
      <dgm:prSet/>
      <dgm:spPr/>
      <dgm:t>
        <a:bodyPr/>
        <a:lstStyle/>
        <a:p>
          <a:r>
            <a:rPr lang="en-US"/>
            <a:t>Liderma Guerry</a:t>
          </a:r>
        </a:p>
      </dgm:t>
    </dgm:pt>
    <dgm:pt modelId="{BAEDA5AA-3E52-4408-A7F8-4623105F8FA7}" type="parTrans" cxnId="{5B75D68E-5E33-4DB1-9DA7-D775F24920FC}">
      <dgm:prSet/>
      <dgm:spPr/>
      <dgm:t>
        <a:bodyPr/>
        <a:lstStyle/>
        <a:p>
          <a:endParaRPr lang="en-US"/>
        </a:p>
      </dgm:t>
    </dgm:pt>
    <dgm:pt modelId="{F76DCB3B-E970-4785-981A-322358F4DED5}" type="sibTrans" cxnId="{5B75D68E-5E33-4DB1-9DA7-D775F24920FC}">
      <dgm:prSet/>
      <dgm:spPr/>
      <dgm:t>
        <a:bodyPr/>
        <a:lstStyle/>
        <a:p>
          <a:endParaRPr lang="en-US"/>
        </a:p>
      </dgm:t>
    </dgm:pt>
    <dgm:pt modelId="{FA418FC7-1904-4787-A846-8232B6A549B8}">
      <dgm:prSet/>
      <dgm:spPr/>
      <dgm:t>
        <a:bodyPr/>
        <a:lstStyle/>
        <a:p>
          <a:r>
            <a:rPr lang="en-US"/>
            <a:t>API Development and Testing:</a:t>
          </a:r>
        </a:p>
      </dgm:t>
    </dgm:pt>
    <dgm:pt modelId="{F11D1B42-562C-4CED-876D-999D4BB88B23}" type="parTrans" cxnId="{71233487-0EE2-4DB0-8339-5C5442B597FE}">
      <dgm:prSet/>
      <dgm:spPr/>
      <dgm:t>
        <a:bodyPr/>
        <a:lstStyle/>
        <a:p>
          <a:endParaRPr lang="en-US"/>
        </a:p>
      </dgm:t>
    </dgm:pt>
    <dgm:pt modelId="{00955F1D-4E12-430D-ACC9-F3693E202C77}" type="sibTrans" cxnId="{71233487-0EE2-4DB0-8339-5C5442B597FE}">
      <dgm:prSet/>
      <dgm:spPr/>
      <dgm:t>
        <a:bodyPr/>
        <a:lstStyle/>
        <a:p>
          <a:endParaRPr lang="en-US"/>
        </a:p>
      </dgm:t>
    </dgm:pt>
    <dgm:pt modelId="{B8086CC1-D0E6-4950-ACBB-686B51CC048C}">
      <dgm:prSet/>
      <dgm:spPr/>
      <dgm:t>
        <a:bodyPr/>
        <a:lstStyle/>
        <a:p>
          <a:r>
            <a:rPr lang="en-US"/>
            <a:t>Alex Varga</a:t>
          </a:r>
        </a:p>
      </dgm:t>
    </dgm:pt>
    <dgm:pt modelId="{1AAAF74D-C2C0-4845-A251-2E595A9B9765}" type="parTrans" cxnId="{A7616068-960C-43C5-A72B-35A2563E5F9F}">
      <dgm:prSet/>
      <dgm:spPr/>
      <dgm:t>
        <a:bodyPr/>
        <a:lstStyle/>
        <a:p>
          <a:endParaRPr lang="en-US"/>
        </a:p>
      </dgm:t>
    </dgm:pt>
    <dgm:pt modelId="{70630B19-DBDE-4ACC-9021-756F54D64DEE}" type="sibTrans" cxnId="{A7616068-960C-43C5-A72B-35A2563E5F9F}">
      <dgm:prSet/>
      <dgm:spPr/>
      <dgm:t>
        <a:bodyPr/>
        <a:lstStyle/>
        <a:p>
          <a:endParaRPr lang="en-US"/>
        </a:p>
      </dgm:t>
    </dgm:pt>
    <dgm:pt modelId="{D1DE302A-9301-4F04-AA6F-DCCBC95AE7C3}">
      <dgm:prSet/>
      <dgm:spPr/>
      <dgm:t>
        <a:bodyPr/>
        <a:lstStyle/>
        <a:p>
          <a:r>
            <a:rPr lang="en-US"/>
            <a:t>Dakota Downing</a:t>
          </a:r>
        </a:p>
      </dgm:t>
    </dgm:pt>
    <dgm:pt modelId="{4C2289C3-7FD4-46A9-B181-6469178CAC93}" type="parTrans" cxnId="{EEAC7FD6-5DA6-40C2-9DC5-EB1F475E6451}">
      <dgm:prSet/>
      <dgm:spPr/>
      <dgm:t>
        <a:bodyPr/>
        <a:lstStyle/>
        <a:p>
          <a:endParaRPr lang="en-US"/>
        </a:p>
      </dgm:t>
    </dgm:pt>
    <dgm:pt modelId="{40999008-AC9E-4B4C-B0EC-16F6AF4BD26D}" type="sibTrans" cxnId="{EEAC7FD6-5DA6-40C2-9DC5-EB1F475E6451}">
      <dgm:prSet/>
      <dgm:spPr/>
      <dgm:t>
        <a:bodyPr/>
        <a:lstStyle/>
        <a:p>
          <a:endParaRPr lang="en-US"/>
        </a:p>
      </dgm:t>
    </dgm:pt>
    <dgm:pt modelId="{EA56A68E-39C1-42B4-8B7D-3798B1E054E6}">
      <dgm:prSet/>
      <dgm:spPr/>
      <dgm:t>
        <a:bodyPr/>
        <a:lstStyle/>
        <a:p>
          <a:r>
            <a:rPr lang="en-US"/>
            <a:t>Front-End Development and Testing:</a:t>
          </a:r>
        </a:p>
      </dgm:t>
    </dgm:pt>
    <dgm:pt modelId="{A30C477D-038A-45A4-8D9A-1945C66EFBAC}" type="parTrans" cxnId="{1479ED1E-98ED-4965-8455-EAFC1F23B6FB}">
      <dgm:prSet/>
      <dgm:spPr/>
      <dgm:t>
        <a:bodyPr/>
        <a:lstStyle/>
        <a:p>
          <a:endParaRPr lang="en-US"/>
        </a:p>
      </dgm:t>
    </dgm:pt>
    <dgm:pt modelId="{FC4EAD4C-2AA0-4BE8-8FFE-159DE3B2FE5F}" type="sibTrans" cxnId="{1479ED1E-98ED-4965-8455-EAFC1F23B6FB}">
      <dgm:prSet/>
      <dgm:spPr/>
      <dgm:t>
        <a:bodyPr/>
        <a:lstStyle/>
        <a:p>
          <a:endParaRPr lang="en-US"/>
        </a:p>
      </dgm:t>
    </dgm:pt>
    <dgm:pt modelId="{68BA60E1-D680-460D-84FE-0DE2DB47260D}">
      <dgm:prSet/>
      <dgm:spPr/>
      <dgm:t>
        <a:bodyPr/>
        <a:lstStyle/>
        <a:p>
          <a:r>
            <a:rPr lang="en-US"/>
            <a:t>Idel Ramos</a:t>
          </a:r>
        </a:p>
      </dgm:t>
    </dgm:pt>
    <dgm:pt modelId="{FB179B08-149D-40A7-82E4-22C162BCEB07}" type="parTrans" cxnId="{5EC33BED-02A6-4020-81A9-14873FC7C387}">
      <dgm:prSet/>
      <dgm:spPr/>
      <dgm:t>
        <a:bodyPr/>
        <a:lstStyle/>
        <a:p>
          <a:endParaRPr lang="en-US"/>
        </a:p>
      </dgm:t>
    </dgm:pt>
    <dgm:pt modelId="{2D87F6CF-6DA8-4483-B267-E55572ED398C}" type="sibTrans" cxnId="{5EC33BED-02A6-4020-81A9-14873FC7C387}">
      <dgm:prSet/>
      <dgm:spPr/>
      <dgm:t>
        <a:bodyPr/>
        <a:lstStyle/>
        <a:p>
          <a:endParaRPr lang="en-US"/>
        </a:p>
      </dgm:t>
    </dgm:pt>
    <dgm:pt modelId="{0D8D8DA5-7547-48AA-9D9D-8762569F165F}">
      <dgm:prSet/>
      <dgm:spPr/>
      <dgm:t>
        <a:bodyPr/>
        <a:lstStyle/>
        <a:p>
          <a:r>
            <a:rPr lang="en-US"/>
            <a:t>Mason Benell</a:t>
          </a:r>
        </a:p>
      </dgm:t>
    </dgm:pt>
    <dgm:pt modelId="{3577C14B-F982-44A6-90CB-DA63CB6B71CA}" type="parTrans" cxnId="{B9C39166-77E3-4A98-AA83-E21052B6B8C0}">
      <dgm:prSet/>
      <dgm:spPr/>
      <dgm:t>
        <a:bodyPr/>
        <a:lstStyle/>
        <a:p>
          <a:endParaRPr lang="en-US"/>
        </a:p>
      </dgm:t>
    </dgm:pt>
    <dgm:pt modelId="{0292BE21-13A0-4388-85CE-31718B7681FC}" type="sibTrans" cxnId="{B9C39166-77E3-4A98-AA83-E21052B6B8C0}">
      <dgm:prSet/>
      <dgm:spPr/>
      <dgm:t>
        <a:bodyPr/>
        <a:lstStyle/>
        <a:p>
          <a:endParaRPr lang="en-US"/>
        </a:p>
      </dgm:t>
    </dgm:pt>
    <dgm:pt modelId="{A2140BD2-F411-4483-8CFB-3377415B2D2C}" type="pres">
      <dgm:prSet presAssocID="{1DCDD165-2AD9-4638-8315-DB12E6F4D90B}" presName="Name0" presStyleCnt="0">
        <dgm:presLayoutVars>
          <dgm:dir/>
          <dgm:animLvl val="lvl"/>
          <dgm:resizeHandles val="exact"/>
        </dgm:presLayoutVars>
      </dgm:prSet>
      <dgm:spPr/>
    </dgm:pt>
    <dgm:pt modelId="{12003E48-A7CA-44A1-9CD6-B42CE3422A5A}" type="pres">
      <dgm:prSet presAssocID="{EA56A68E-39C1-42B4-8B7D-3798B1E054E6}" presName="boxAndChildren" presStyleCnt="0"/>
      <dgm:spPr/>
    </dgm:pt>
    <dgm:pt modelId="{E42A6CD0-11F9-486D-8807-91716EEEB693}" type="pres">
      <dgm:prSet presAssocID="{EA56A68E-39C1-42B4-8B7D-3798B1E054E6}" presName="parentTextBox" presStyleLbl="node1" presStyleIdx="0" presStyleCnt="3"/>
      <dgm:spPr/>
    </dgm:pt>
    <dgm:pt modelId="{78FEEFA6-022B-4BD6-8466-3D5FD6BE5190}" type="pres">
      <dgm:prSet presAssocID="{EA56A68E-39C1-42B4-8B7D-3798B1E054E6}" presName="entireBox" presStyleLbl="node1" presStyleIdx="0" presStyleCnt="3"/>
      <dgm:spPr/>
    </dgm:pt>
    <dgm:pt modelId="{9CA38F01-97AF-43D5-9F1B-E277D18C4908}" type="pres">
      <dgm:prSet presAssocID="{EA56A68E-39C1-42B4-8B7D-3798B1E054E6}" presName="descendantBox" presStyleCnt="0"/>
      <dgm:spPr/>
    </dgm:pt>
    <dgm:pt modelId="{AD3A8B98-8B78-4E2D-8119-B5A23EE0BFC0}" type="pres">
      <dgm:prSet presAssocID="{68BA60E1-D680-460D-84FE-0DE2DB47260D}" presName="childTextBox" presStyleLbl="fgAccFollowNode1" presStyleIdx="0" presStyleCnt="5">
        <dgm:presLayoutVars>
          <dgm:bulletEnabled val="1"/>
        </dgm:presLayoutVars>
      </dgm:prSet>
      <dgm:spPr/>
    </dgm:pt>
    <dgm:pt modelId="{A0743F9C-BCAE-4E19-B5D3-EF6F513DF6C3}" type="pres">
      <dgm:prSet presAssocID="{0D8D8DA5-7547-48AA-9D9D-8762569F165F}" presName="childTextBox" presStyleLbl="fgAccFollowNode1" presStyleIdx="1" presStyleCnt="5">
        <dgm:presLayoutVars>
          <dgm:bulletEnabled val="1"/>
        </dgm:presLayoutVars>
      </dgm:prSet>
      <dgm:spPr/>
    </dgm:pt>
    <dgm:pt modelId="{AA2842BE-1786-493B-A541-712DED6A18A4}" type="pres">
      <dgm:prSet presAssocID="{00955F1D-4E12-430D-ACC9-F3693E202C77}" presName="sp" presStyleCnt="0"/>
      <dgm:spPr/>
    </dgm:pt>
    <dgm:pt modelId="{2645711B-BDF0-4A92-865B-A087135B832D}" type="pres">
      <dgm:prSet presAssocID="{FA418FC7-1904-4787-A846-8232B6A549B8}" presName="arrowAndChildren" presStyleCnt="0"/>
      <dgm:spPr/>
    </dgm:pt>
    <dgm:pt modelId="{1CAC482A-E04A-4C3E-85BC-10FAB69C996B}" type="pres">
      <dgm:prSet presAssocID="{FA418FC7-1904-4787-A846-8232B6A549B8}" presName="parentTextArrow" presStyleLbl="node1" presStyleIdx="0" presStyleCnt="3"/>
      <dgm:spPr/>
    </dgm:pt>
    <dgm:pt modelId="{B99F939B-2208-4EBA-8397-7AB7B56D176C}" type="pres">
      <dgm:prSet presAssocID="{FA418FC7-1904-4787-A846-8232B6A549B8}" presName="arrow" presStyleLbl="node1" presStyleIdx="1" presStyleCnt="3"/>
      <dgm:spPr/>
    </dgm:pt>
    <dgm:pt modelId="{44519FB2-05D3-43AB-9535-D6D088D82948}" type="pres">
      <dgm:prSet presAssocID="{FA418FC7-1904-4787-A846-8232B6A549B8}" presName="descendantArrow" presStyleCnt="0"/>
      <dgm:spPr/>
    </dgm:pt>
    <dgm:pt modelId="{1C84FBF6-7D28-4875-AB23-5449175DA7F6}" type="pres">
      <dgm:prSet presAssocID="{B8086CC1-D0E6-4950-ACBB-686B51CC048C}" presName="childTextArrow" presStyleLbl="fgAccFollowNode1" presStyleIdx="2" presStyleCnt="5">
        <dgm:presLayoutVars>
          <dgm:bulletEnabled val="1"/>
        </dgm:presLayoutVars>
      </dgm:prSet>
      <dgm:spPr/>
    </dgm:pt>
    <dgm:pt modelId="{BD66C15A-DF3A-45B6-ABC9-B7EB107FA4FF}" type="pres">
      <dgm:prSet presAssocID="{D1DE302A-9301-4F04-AA6F-DCCBC95AE7C3}" presName="childTextArrow" presStyleLbl="fgAccFollowNode1" presStyleIdx="3" presStyleCnt="5">
        <dgm:presLayoutVars>
          <dgm:bulletEnabled val="1"/>
        </dgm:presLayoutVars>
      </dgm:prSet>
      <dgm:spPr/>
    </dgm:pt>
    <dgm:pt modelId="{C10EC4A9-1289-4D84-BF28-F52A3066FFE0}" type="pres">
      <dgm:prSet presAssocID="{7C550EAA-0310-4E4B-A4C5-930CC4623A7D}" presName="sp" presStyleCnt="0"/>
      <dgm:spPr/>
    </dgm:pt>
    <dgm:pt modelId="{429C1851-0758-4001-BAFB-640B4E0A6247}" type="pres">
      <dgm:prSet presAssocID="{7A2CA80F-4401-4958-A52F-D887F6AB72BF}" presName="arrowAndChildren" presStyleCnt="0"/>
      <dgm:spPr/>
    </dgm:pt>
    <dgm:pt modelId="{E2D65B1B-D5EF-4E5F-8C1B-7B48D70C3ADD}" type="pres">
      <dgm:prSet presAssocID="{7A2CA80F-4401-4958-A52F-D887F6AB72BF}" presName="parentTextArrow" presStyleLbl="node1" presStyleIdx="1" presStyleCnt="3"/>
      <dgm:spPr/>
    </dgm:pt>
    <dgm:pt modelId="{6DFE3477-25DE-4A6E-A1DD-2F47747A8740}" type="pres">
      <dgm:prSet presAssocID="{7A2CA80F-4401-4958-A52F-D887F6AB72BF}" presName="arrow" presStyleLbl="node1" presStyleIdx="2" presStyleCnt="3"/>
      <dgm:spPr/>
    </dgm:pt>
    <dgm:pt modelId="{4BA4A4B7-7955-4E5E-AF35-F070E45A66D1}" type="pres">
      <dgm:prSet presAssocID="{7A2CA80F-4401-4958-A52F-D887F6AB72BF}" presName="descendantArrow" presStyleCnt="0"/>
      <dgm:spPr/>
    </dgm:pt>
    <dgm:pt modelId="{ABEC16A9-73C4-40F9-983D-4E9140BCF8D0}" type="pres">
      <dgm:prSet presAssocID="{4F70BE0C-93CD-4912-98A3-B0092CC57DCD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C7E4720C-20C5-4DC2-8373-E845AEC125EF}" type="presOf" srcId="{4F70BE0C-93CD-4912-98A3-B0092CC57DCD}" destId="{ABEC16A9-73C4-40F9-983D-4E9140BCF8D0}" srcOrd="0" destOrd="0" presId="urn:microsoft.com/office/officeart/2005/8/layout/process4"/>
    <dgm:cxn modelId="{43F5E80F-7643-481D-B78A-D54792C2C7DD}" type="presOf" srcId="{D1DE302A-9301-4F04-AA6F-DCCBC95AE7C3}" destId="{BD66C15A-DF3A-45B6-ABC9-B7EB107FA4FF}" srcOrd="0" destOrd="0" presId="urn:microsoft.com/office/officeart/2005/8/layout/process4"/>
    <dgm:cxn modelId="{97627F18-BE43-4631-B84E-9004EF704ABC}" type="presOf" srcId="{68BA60E1-D680-460D-84FE-0DE2DB47260D}" destId="{AD3A8B98-8B78-4E2D-8119-B5A23EE0BFC0}" srcOrd="0" destOrd="0" presId="urn:microsoft.com/office/officeart/2005/8/layout/process4"/>
    <dgm:cxn modelId="{1479ED1E-98ED-4965-8455-EAFC1F23B6FB}" srcId="{1DCDD165-2AD9-4638-8315-DB12E6F4D90B}" destId="{EA56A68E-39C1-42B4-8B7D-3798B1E054E6}" srcOrd="2" destOrd="0" parTransId="{A30C477D-038A-45A4-8D9A-1945C66EFBAC}" sibTransId="{FC4EAD4C-2AA0-4BE8-8FFE-159DE3B2FE5F}"/>
    <dgm:cxn modelId="{D35D6823-088A-4C9C-929E-A3BF984679D8}" type="presOf" srcId="{B8086CC1-D0E6-4950-ACBB-686B51CC048C}" destId="{1C84FBF6-7D28-4875-AB23-5449175DA7F6}" srcOrd="0" destOrd="0" presId="urn:microsoft.com/office/officeart/2005/8/layout/process4"/>
    <dgm:cxn modelId="{6C88405C-CA57-497F-B656-605A4045D495}" type="presOf" srcId="{EA56A68E-39C1-42B4-8B7D-3798B1E054E6}" destId="{E42A6CD0-11F9-486D-8807-91716EEEB693}" srcOrd="0" destOrd="0" presId="urn:microsoft.com/office/officeart/2005/8/layout/process4"/>
    <dgm:cxn modelId="{EB2DF862-0F1B-4ED9-87F1-9444F033D02F}" type="presOf" srcId="{7A2CA80F-4401-4958-A52F-D887F6AB72BF}" destId="{6DFE3477-25DE-4A6E-A1DD-2F47747A8740}" srcOrd="1" destOrd="0" presId="urn:microsoft.com/office/officeart/2005/8/layout/process4"/>
    <dgm:cxn modelId="{B9C39166-77E3-4A98-AA83-E21052B6B8C0}" srcId="{EA56A68E-39C1-42B4-8B7D-3798B1E054E6}" destId="{0D8D8DA5-7547-48AA-9D9D-8762569F165F}" srcOrd="1" destOrd="0" parTransId="{3577C14B-F982-44A6-90CB-DA63CB6B71CA}" sibTransId="{0292BE21-13A0-4388-85CE-31718B7681FC}"/>
    <dgm:cxn modelId="{A7616068-960C-43C5-A72B-35A2563E5F9F}" srcId="{FA418FC7-1904-4787-A846-8232B6A549B8}" destId="{B8086CC1-D0E6-4950-ACBB-686B51CC048C}" srcOrd="0" destOrd="0" parTransId="{1AAAF74D-C2C0-4845-A251-2E595A9B9765}" sibTransId="{70630B19-DBDE-4ACC-9021-756F54D64DEE}"/>
    <dgm:cxn modelId="{0E46F682-22C5-426D-AD25-4833E9DB891C}" type="presOf" srcId="{FA418FC7-1904-4787-A846-8232B6A549B8}" destId="{B99F939B-2208-4EBA-8397-7AB7B56D176C}" srcOrd="1" destOrd="0" presId="urn:microsoft.com/office/officeart/2005/8/layout/process4"/>
    <dgm:cxn modelId="{71233487-0EE2-4DB0-8339-5C5442B597FE}" srcId="{1DCDD165-2AD9-4638-8315-DB12E6F4D90B}" destId="{FA418FC7-1904-4787-A846-8232B6A549B8}" srcOrd="1" destOrd="0" parTransId="{F11D1B42-562C-4CED-876D-999D4BB88B23}" sibTransId="{00955F1D-4E12-430D-ACC9-F3693E202C77}"/>
    <dgm:cxn modelId="{5B75D68E-5E33-4DB1-9DA7-D775F24920FC}" srcId="{7A2CA80F-4401-4958-A52F-D887F6AB72BF}" destId="{4F70BE0C-93CD-4912-98A3-B0092CC57DCD}" srcOrd="0" destOrd="0" parTransId="{BAEDA5AA-3E52-4408-A7F8-4623105F8FA7}" sibTransId="{F76DCB3B-E970-4785-981A-322358F4DED5}"/>
    <dgm:cxn modelId="{81B97AB7-9BE6-4606-98FE-7615FBA3036F}" type="presOf" srcId="{1DCDD165-2AD9-4638-8315-DB12E6F4D90B}" destId="{A2140BD2-F411-4483-8CFB-3377415B2D2C}" srcOrd="0" destOrd="0" presId="urn:microsoft.com/office/officeart/2005/8/layout/process4"/>
    <dgm:cxn modelId="{B2F3FFCA-0719-4180-9F9B-649E285C9CD6}" type="presOf" srcId="{EA56A68E-39C1-42B4-8B7D-3798B1E054E6}" destId="{78FEEFA6-022B-4BD6-8466-3D5FD6BE5190}" srcOrd="1" destOrd="0" presId="urn:microsoft.com/office/officeart/2005/8/layout/process4"/>
    <dgm:cxn modelId="{EEAC7FD6-5DA6-40C2-9DC5-EB1F475E6451}" srcId="{FA418FC7-1904-4787-A846-8232B6A549B8}" destId="{D1DE302A-9301-4F04-AA6F-DCCBC95AE7C3}" srcOrd="1" destOrd="0" parTransId="{4C2289C3-7FD4-46A9-B181-6469178CAC93}" sibTransId="{40999008-AC9E-4B4C-B0EC-16F6AF4BD26D}"/>
    <dgm:cxn modelId="{B89FC2DE-73C7-4DB5-9791-8A88AF0DAB7E}" type="presOf" srcId="{7A2CA80F-4401-4958-A52F-D887F6AB72BF}" destId="{E2D65B1B-D5EF-4E5F-8C1B-7B48D70C3ADD}" srcOrd="0" destOrd="0" presId="urn:microsoft.com/office/officeart/2005/8/layout/process4"/>
    <dgm:cxn modelId="{5EC33BED-02A6-4020-81A9-14873FC7C387}" srcId="{EA56A68E-39C1-42B4-8B7D-3798B1E054E6}" destId="{68BA60E1-D680-460D-84FE-0DE2DB47260D}" srcOrd="0" destOrd="0" parTransId="{FB179B08-149D-40A7-82E4-22C162BCEB07}" sibTransId="{2D87F6CF-6DA8-4483-B267-E55572ED398C}"/>
    <dgm:cxn modelId="{8FF80EEE-0062-4AE5-82B9-235539EF6972}" srcId="{1DCDD165-2AD9-4638-8315-DB12E6F4D90B}" destId="{7A2CA80F-4401-4958-A52F-D887F6AB72BF}" srcOrd="0" destOrd="0" parTransId="{CBECAC72-924F-4066-91FA-9A2F602F557A}" sibTransId="{7C550EAA-0310-4E4B-A4C5-930CC4623A7D}"/>
    <dgm:cxn modelId="{31AD8FF6-20E9-4FDB-A246-62A28DBC8248}" type="presOf" srcId="{FA418FC7-1904-4787-A846-8232B6A549B8}" destId="{1CAC482A-E04A-4C3E-85BC-10FAB69C996B}" srcOrd="0" destOrd="0" presId="urn:microsoft.com/office/officeart/2005/8/layout/process4"/>
    <dgm:cxn modelId="{2CA3AAFB-73CD-461F-BA2C-BB4EA89A449E}" type="presOf" srcId="{0D8D8DA5-7547-48AA-9D9D-8762569F165F}" destId="{A0743F9C-BCAE-4E19-B5D3-EF6F513DF6C3}" srcOrd="0" destOrd="0" presId="urn:microsoft.com/office/officeart/2005/8/layout/process4"/>
    <dgm:cxn modelId="{70828AEB-FFFF-4443-9B6C-40FA08B49F6C}" type="presParOf" srcId="{A2140BD2-F411-4483-8CFB-3377415B2D2C}" destId="{12003E48-A7CA-44A1-9CD6-B42CE3422A5A}" srcOrd="0" destOrd="0" presId="urn:microsoft.com/office/officeart/2005/8/layout/process4"/>
    <dgm:cxn modelId="{2857C466-E685-446A-B560-039237A1B1C3}" type="presParOf" srcId="{12003E48-A7CA-44A1-9CD6-B42CE3422A5A}" destId="{E42A6CD0-11F9-486D-8807-91716EEEB693}" srcOrd="0" destOrd="0" presId="urn:microsoft.com/office/officeart/2005/8/layout/process4"/>
    <dgm:cxn modelId="{6877AAD0-0EF8-4B63-8F68-F8A5E562D89B}" type="presParOf" srcId="{12003E48-A7CA-44A1-9CD6-B42CE3422A5A}" destId="{78FEEFA6-022B-4BD6-8466-3D5FD6BE5190}" srcOrd="1" destOrd="0" presId="urn:microsoft.com/office/officeart/2005/8/layout/process4"/>
    <dgm:cxn modelId="{90A727BA-A55E-4084-AFE0-F73C6BB00FC2}" type="presParOf" srcId="{12003E48-A7CA-44A1-9CD6-B42CE3422A5A}" destId="{9CA38F01-97AF-43D5-9F1B-E277D18C4908}" srcOrd="2" destOrd="0" presId="urn:microsoft.com/office/officeart/2005/8/layout/process4"/>
    <dgm:cxn modelId="{E81D8715-E7F5-491F-93F4-67C42B5BF3B5}" type="presParOf" srcId="{9CA38F01-97AF-43D5-9F1B-E277D18C4908}" destId="{AD3A8B98-8B78-4E2D-8119-B5A23EE0BFC0}" srcOrd="0" destOrd="0" presId="urn:microsoft.com/office/officeart/2005/8/layout/process4"/>
    <dgm:cxn modelId="{9BEF83F6-64E4-4DA0-9221-2FDD4AC5B154}" type="presParOf" srcId="{9CA38F01-97AF-43D5-9F1B-E277D18C4908}" destId="{A0743F9C-BCAE-4E19-B5D3-EF6F513DF6C3}" srcOrd="1" destOrd="0" presId="urn:microsoft.com/office/officeart/2005/8/layout/process4"/>
    <dgm:cxn modelId="{040C0C24-1B9F-434F-9E25-C48017FD2365}" type="presParOf" srcId="{A2140BD2-F411-4483-8CFB-3377415B2D2C}" destId="{AA2842BE-1786-493B-A541-712DED6A18A4}" srcOrd="1" destOrd="0" presId="urn:microsoft.com/office/officeart/2005/8/layout/process4"/>
    <dgm:cxn modelId="{F70B03EB-FF23-4290-A5FE-51177AA1E4B5}" type="presParOf" srcId="{A2140BD2-F411-4483-8CFB-3377415B2D2C}" destId="{2645711B-BDF0-4A92-865B-A087135B832D}" srcOrd="2" destOrd="0" presId="urn:microsoft.com/office/officeart/2005/8/layout/process4"/>
    <dgm:cxn modelId="{B0616948-A88B-4EB6-AC70-2EFD1A404986}" type="presParOf" srcId="{2645711B-BDF0-4A92-865B-A087135B832D}" destId="{1CAC482A-E04A-4C3E-85BC-10FAB69C996B}" srcOrd="0" destOrd="0" presId="urn:microsoft.com/office/officeart/2005/8/layout/process4"/>
    <dgm:cxn modelId="{E8B57F13-CE1C-4F5C-AF3F-6ED05FE4C750}" type="presParOf" srcId="{2645711B-BDF0-4A92-865B-A087135B832D}" destId="{B99F939B-2208-4EBA-8397-7AB7B56D176C}" srcOrd="1" destOrd="0" presId="urn:microsoft.com/office/officeart/2005/8/layout/process4"/>
    <dgm:cxn modelId="{61C954D1-9D2E-4D61-A45B-0F628A682F49}" type="presParOf" srcId="{2645711B-BDF0-4A92-865B-A087135B832D}" destId="{44519FB2-05D3-43AB-9535-D6D088D82948}" srcOrd="2" destOrd="0" presId="urn:microsoft.com/office/officeart/2005/8/layout/process4"/>
    <dgm:cxn modelId="{C262E583-459E-4BE2-A561-5B0881E5704C}" type="presParOf" srcId="{44519FB2-05D3-43AB-9535-D6D088D82948}" destId="{1C84FBF6-7D28-4875-AB23-5449175DA7F6}" srcOrd="0" destOrd="0" presId="urn:microsoft.com/office/officeart/2005/8/layout/process4"/>
    <dgm:cxn modelId="{8AB0AC2D-722D-4489-8362-0B78484675D6}" type="presParOf" srcId="{44519FB2-05D3-43AB-9535-D6D088D82948}" destId="{BD66C15A-DF3A-45B6-ABC9-B7EB107FA4FF}" srcOrd="1" destOrd="0" presId="urn:microsoft.com/office/officeart/2005/8/layout/process4"/>
    <dgm:cxn modelId="{2657D346-F3D6-490B-AB7A-A514DBBDD2C3}" type="presParOf" srcId="{A2140BD2-F411-4483-8CFB-3377415B2D2C}" destId="{C10EC4A9-1289-4D84-BF28-F52A3066FFE0}" srcOrd="3" destOrd="0" presId="urn:microsoft.com/office/officeart/2005/8/layout/process4"/>
    <dgm:cxn modelId="{C80AE29A-FB63-4A68-B24A-3E7F4FEEEFC8}" type="presParOf" srcId="{A2140BD2-F411-4483-8CFB-3377415B2D2C}" destId="{429C1851-0758-4001-BAFB-640B4E0A6247}" srcOrd="4" destOrd="0" presId="urn:microsoft.com/office/officeart/2005/8/layout/process4"/>
    <dgm:cxn modelId="{2FB41D4D-8D12-4603-BD69-981F4FCD9925}" type="presParOf" srcId="{429C1851-0758-4001-BAFB-640B4E0A6247}" destId="{E2D65B1B-D5EF-4E5F-8C1B-7B48D70C3ADD}" srcOrd="0" destOrd="0" presId="urn:microsoft.com/office/officeart/2005/8/layout/process4"/>
    <dgm:cxn modelId="{D8346BAF-3A09-448D-A269-8143CD9FF9E5}" type="presParOf" srcId="{429C1851-0758-4001-BAFB-640B4E0A6247}" destId="{6DFE3477-25DE-4A6E-A1DD-2F47747A8740}" srcOrd="1" destOrd="0" presId="urn:microsoft.com/office/officeart/2005/8/layout/process4"/>
    <dgm:cxn modelId="{1305D251-875B-4960-8719-B153821708CB}" type="presParOf" srcId="{429C1851-0758-4001-BAFB-640B4E0A6247}" destId="{4BA4A4B7-7955-4E5E-AF35-F070E45A66D1}" srcOrd="2" destOrd="0" presId="urn:microsoft.com/office/officeart/2005/8/layout/process4"/>
    <dgm:cxn modelId="{F0C6A99E-E32F-42AF-9623-0B36B2717753}" type="presParOf" srcId="{4BA4A4B7-7955-4E5E-AF35-F070E45A66D1}" destId="{ABEC16A9-73C4-40F9-983D-4E9140BCF8D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21306-C2E1-4F21-AE39-E7C8E34FFBA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C8F712-9C94-4B36-B76B-FB0EC141AC87}">
      <dgm:prSet/>
      <dgm:spPr/>
      <dgm:t>
        <a:bodyPr/>
        <a:lstStyle/>
        <a:p>
          <a:r>
            <a:rPr lang="en-US"/>
            <a:t>Project:</a:t>
          </a:r>
        </a:p>
      </dgm:t>
    </dgm:pt>
    <dgm:pt modelId="{D4A40DB3-937C-4B38-8947-97B83B4CB90F}" type="parTrans" cxnId="{7BA1918D-CAB7-40AE-96FE-B2E0D2E9C146}">
      <dgm:prSet/>
      <dgm:spPr/>
      <dgm:t>
        <a:bodyPr/>
        <a:lstStyle/>
        <a:p>
          <a:endParaRPr lang="en-US"/>
        </a:p>
      </dgm:t>
    </dgm:pt>
    <dgm:pt modelId="{D48AEE32-EEAC-45E0-87A2-804B8540FE15}" type="sibTrans" cxnId="{7BA1918D-CAB7-40AE-96FE-B2E0D2E9C146}">
      <dgm:prSet/>
      <dgm:spPr/>
      <dgm:t>
        <a:bodyPr/>
        <a:lstStyle/>
        <a:p>
          <a:endParaRPr lang="en-US"/>
        </a:p>
      </dgm:t>
    </dgm:pt>
    <dgm:pt modelId="{462A4534-6502-4AAB-A1DD-57E14902B8B4}">
      <dgm:prSet/>
      <dgm:spPr/>
      <dgm:t>
        <a:bodyPr/>
        <a:lstStyle/>
        <a:p>
          <a:r>
            <a:rPr lang="en-US" i="1" dirty="0"/>
            <a:t>Communication</a:t>
          </a:r>
          <a:r>
            <a:rPr lang="en-US" dirty="0"/>
            <a:t>:</a:t>
          </a:r>
        </a:p>
      </dgm:t>
    </dgm:pt>
    <dgm:pt modelId="{C17A9A16-2F52-48EB-9478-749C13870C72}" type="parTrans" cxnId="{80F483E0-1181-4329-8B3F-605D230447B4}">
      <dgm:prSet/>
      <dgm:spPr/>
      <dgm:t>
        <a:bodyPr/>
        <a:lstStyle/>
        <a:p>
          <a:endParaRPr lang="en-US"/>
        </a:p>
      </dgm:t>
    </dgm:pt>
    <dgm:pt modelId="{2771BC16-D18A-4EAE-AA36-AB91F9127131}" type="sibTrans" cxnId="{80F483E0-1181-4329-8B3F-605D230447B4}">
      <dgm:prSet/>
      <dgm:spPr/>
      <dgm:t>
        <a:bodyPr/>
        <a:lstStyle/>
        <a:p>
          <a:endParaRPr lang="en-US"/>
        </a:p>
      </dgm:t>
    </dgm:pt>
    <dgm:pt modelId="{C9ADAD91-76E4-40D5-BF36-7ECCA1866E2D}">
      <dgm:prSet/>
      <dgm:spPr/>
      <dgm:t>
        <a:bodyPr/>
        <a:lstStyle/>
        <a:p>
          <a:r>
            <a:rPr lang="en-US" i="1" dirty="0"/>
            <a:t>Project Management:</a:t>
          </a:r>
        </a:p>
      </dgm:t>
    </dgm:pt>
    <dgm:pt modelId="{F513C697-3ED3-430B-8BCC-9E6EFD42FA35}" type="parTrans" cxnId="{0F5686ED-98E7-40B7-9283-57CD845834A0}">
      <dgm:prSet/>
      <dgm:spPr/>
      <dgm:t>
        <a:bodyPr/>
        <a:lstStyle/>
        <a:p>
          <a:endParaRPr lang="en-US"/>
        </a:p>
      </dgm:t>
    </dgm:pt>
    <dgm:pt modelId="{7460B486-4DE3-432C-89A7-F91A794B8E6D}" type="sibTrans" cxnId="{0F5686ED-98E7-40B7-9283-57CD845834A0}">
      <dgm:prSet/>
      <dgm:spPr/>
      <dgm:t>
        <a:bodyPr/>
        <a:lstStyle/>
        <a:p>
          <a:endParaRPr lang="en-US"/>
        </a:p>
      </dgm:t>
    </dgm:pt>
    <dgm:pt modelId="{6F2BFE9A-3B19-4579-93C2-038D51FD6336}">
      <dgm:prSet/>
      <dgm:spPr/>
      <dgm:t>
        <a:bodyPr/>
        <a:lstStyle/>
        <a:p>
          <a:r>
            <a:rPr lang="en-US" i="1" dirty="0"/>
            <a:t>Task Management/Tracking:</a:t>
          </a:r>
        </a:p>
      </dgm:t>
    </dgm:pt>
    <dgm:pt modelId="{3A2C5877-092C-4940-949E-BF542922BA93}" type="parTrans" cxnId="{08AEE70B-27DC-441D-9415-1B5F9DAFCF2F}">
      <dgm:prSet/>
      <dgm:spPr/>
      <dgm:t>
        <a:bodyPr/>
        <a:lstStyle/>
        <a:p>
          <a:endParaRPr lang="en-US"/>
        </a:p>
      </dgm:t>
    </dgm:pt>
    <dgm:pt modelId="{9A06E024-A20E-48DE-AFFD-F0B64C431889}" type="sibTrans" cxnId="{08AEE70B-27DC-441D-9415-1B5F9DAFCF2F}">
      <dgm:prSet/>
      <dgm:spPr/>
      <dgm:t>
        <a:bodyPr/>
        <a:lstStyle/>
        <a:p>
          <a:endParaRPr lang="en-US"/>
        </a:p>
      </dgm:t>
    </dgm:pt>
    <dgm:pt modelId="{937334EF-86FC-4881-90BA-57F27B1ECD5B}">
      <dgm:prSet/>
      <dgm:spPr/>
      <dgm:t>
        <a:bodyPr/>
        <a:lstStyle/>
        <a:p>
          <a:r>
            <a:rPr lang="en-US" i="1" dirty="0"/>
            <a:t>Hosting</a:t>
          </a:r>
          <a:r>
            <a:rPr lang="en-US" dirty="0"/>
            <a:t>:</a:t>
          </a:r>
        </a:p>
      </dgm:t>
    </dgm:pt>
    <dgm:pt modelId="{B94F222A-F050-4BC6-942C-E081ACF563BE}" type="parTrans" cxnId="{61FDA1D7-C495-46C9-B057-E0EA6723A4B4}">
      <dgm:prSet/>
      <dgm:spPr/>
      <dgm:t>
        <a:bodyPr/>
        <a:lstStyle/>
        <a:p>
          <a:endParaRPr lang="en-US"/>
        </a:p>
      </dgm:t>
    </dgm:pt>
    <dgm:pt modelId="{CC4305CD-F18D-46F5-9436-B9421C1DF342}" type="sibTrans" cxnId="{61FDA1D7-C495-46C9-B057-E0EA6723A4B4}">
      <dgm:prSet/>
      <dgm:spPr/>
      <dgm:t>
        <a:bodyPr/>
        <a:lstStyle/>
        <a:p>
          <a:endParaRPr lang="en-US"/>
        </a:p>
      </dgm:t>
    </dgm:pt>
    <dgm:pt modelId="{DDBC7AD4-9A96-48E7-AF61-1E83B350025D}">
      <dgm:prSet/>
      <dgm:spPr/>
      <dgm:t>
        <a:bodyPr/>
        <a:lstStyle/>
        <a:p>
          <a:r>
            <a:rPr lang="en-US" dirty="0"/>
            <a:t>Personal:</a:t>
          </a:r>
        </a:p>
      </dgm:t>
    </dgm:pt>
    <dgm:pt modelId="{F56726C3-12FA-462B-BBD1-09CB889D9801}" type="parTrans" cxnId="{42D913B4-FA0E-402C-BFF8-B316583F3B15}">
      <dgm:prSet/>
      <dgm:spPr/>
      <dgm:t>
        <a:bodyPr/>
        <a:lstStyle/>
        <a:p>
          <a:endParaRPr lang="en-US"/>
        </a:p>
      </dgm:t>
    </dgm:pt>
    <dgm:pt modelId="{5E1DA480-48F4-4AC5-96F5-33C953325403}" type="sibTrans" cxnId="{42D913B4-FA0E-402C-BFF8-B316583F3B15}">
      <dgm:prSet/>
      <dgm:spPr/>
      <dgm:t>
        <a:bodyPr/>
        <a:lstStyle/>
        <a:p>
          <a:endParaRPr lang="en-US"/>
        </a:p>
      </dgm:t>
    </dgm:pt>
    <dgm:pt modelId="{6976B782-A84D-48F7-9B7C-C9D9CC603B52}">
      <dgm:prSet/>
      <dgm:spPr/>
      <dgm:t>
        <a:bodyPr/>
        <a:lstStyle/>
        <a:p>
          <a:r>
            <a:rPr lang="en-US" i="1" dirty="0"/>
            <a:t>API</a:t>
          </a:r>
          <a:r>
            <a:rPr lang="en-US" dirty="0"/>
            <a:t> </a:t>
          </a:r>
          <a:r>
            <a:rPr lang="en-US" i="1" dirty="0"/>
            <a:t>Testing</a:t>
          </a:r>
          <a:r>
            <a:rPr lang="en-US" dirty="0"/>
            <a:t>:</a:t>
          </a:r>
        </a:p>
      </dgm:t>
    </dgm:pt>
    <dgm:pt modelId="{4957A39C-BF53-447E-A205-B82D0BC841DD}" type="parTrans" cxnId="{B562AEFF-A5FA-4E76-9E5B-A45D49A2F6D3}">
      <dgm:prSet/>
      <dgm:spPr/>
      <dgm:t>
        <a:bodyPr/>
        <a:lstStyle/>
        <a:p>
          <a:endParaRPr lang="en-US"/>
        </a:p>
      </dgm:t>
    </dgm:pt>
    <dgm:pt modelId="{34CFF9B9-FC2B-4723-AED2-9105DDC9A25A}" type="sibTrans" cxnId="{B562AEFF-A5FA-4E76-9E5B-A45D49A2F6D3}">
      <dgm:prSet/>
      <dgm:spPr/>
      <dgm:t>
        <a:bodyPr/>
        <a:lstStyle/>
        <a:p>
          <a:endParaRPr lang="en-US"/>
        </a:p>
      </dgm:t>
    </dgm:pt>
    <dgm:pt modelId="{3C8753D4-DCF6-41F2-A069-2C66A2CA4FB6}">
      <dgm:prSet/>
      <dgm:spPr/>
      <dgm:t>
        <a:bodyPr/>
        <a:lstStyle/>
        <a:p>
          <a:r>
            <a:rPr lang="en-US" i="1" dirty="0"/>
            <a:t>Development</a:t>
          </a:r>
          <a:r>
            <a:rPr lang="en-US" dirty="0"/>
            <a:t>, </a:t>
          </a:r>
          <a:r>
            <a:rPr lang="en-US" i="1" dirty="0"/>
            <a:t>Testing</a:t>
          </a:r>
          <a:r>
            <a:rPr lang="en-US" dirty="0"/>
            <a:t>, </a:t>
          </a:r>
          <a:r>
            <a:rPr lang="en-US" i="1" dirty="0"/>
            <a:t>FTP</a:t>
          </a:r>
          <a:r>
            <a:rPr lang="en-US" dirty="0"/>
            <a:t>:</a:t>
          </a:r>
        </a:p>
      </dgm:t>
    </dgm:pt>
    <dgm:pt modelId="{3C283066-0F24-44C2-B499-8CA927829D3E}" type="parTrans" cxnId="{12DA7EBF-C665-44F8-AAD0-6B83075E52CA}">
      <dgm:prSet/>
      <dgm:spPr/>
      <dgm:t>
        <a:bodyPr/>
        <a:lstStyle/>
        <a:p>
          <a:endParaRPr lang="en-US"/>
        </a:p>
      </dgm:t>
    </dgm:pt>
    <dgm:pt modelId="{CFEB0BBC-2CF1-4319-A97F-592C0F388B87}" type="sibTrans" cxnId="{12DA7EBF-C665-44F8-AAD0-6B83075E52CA}">
      <dgm:prSet/>
      <dgm:spPr/>
      <dgm:t>
        <a:bodyPr/>
        <a:lstStyle/>
        <a:p>
          <a:endParaRPr lang="en-US"/>
        </a:p>
      </dgm:t>
    </dgm:pt>
    <dgm:pt modelId="{CC013BCE-8E25-4425-B68B-EF27749A4AB3}">
      <dgm:prSet/>
      <dgm:spPr/>
      <dgm:t>
        <a:bodyPr/>
        <a:lstStyle/>
        <a:p>
          <a:r>
            <a:rPr lang="en-US" i="1" dirty="0"/>
            <a:t>Repo</a:t>
          </a:r>
          <a:r>
            <a:rPr lang="en-US" dirty="0"/>
            <a:t> </a:t>
          </a:r>
          <a:r>
            <a:rPr lang="en-US" i="1" dirty="0"/>
            <a:t>Management</a:t>
          </a:r>
          <a:r>
            <a:rPr lang="en-US" dirty="0"/>
            <a:t>:</a:t>
          </a:r>
        </a:p>
      </dgm:t>
    </dgm:pt>
    <dgm:pt modelId="{ECD542B4-2FB1-42F8-A446-304D499C8B82}" type="parTrans" cxnId="{C8245FFE-4242-40C4-8124-E1BCA45D47CA}">
      <dgm:prSet/>
      <dgm:spPr/>
      <dgm:t>
        <a:bodyPr/>
        <a:lstStyle/>
        <a:p>
          <a:endParaRPr lang="en-US"/>
        </a:p>
      </dgm:t>
    </dgm:pt>
    <dgm:pt modelId="{14E728D6-A23A-48FE-872C-4A2C6AE1DE67}" type="sibTrans" cxnId="{C8245FFE-4242-40C4-8124-E1BCA45D47CA}">
      <dgm:prSet/>
      <dgm:spPr/>
      <dgm:t>
        <a:bodyPr/>
        <a:lstStyle/>
        <a:p>
          <a:endParaRPr lang="en-US"/>
        </a:p>
      </dgm:t>
    </dgm:pt>
    <dgm:pt modelId="{7C07B114-BF7C-4751-ACFC-EE3DB4705798}">
      <dgm:prSet/>
      <dgm:spPr/>
      <dgm:t>
        <a:bodyPr/>
        <a:lstStyle/>
        <a:p>
          <a:r>
            <a:rPr lang="en-US" b="1" dirty="0"/>
            <a:t>ARC</a:t>
          </a:r>
          <a:r>
            <a:rPr lang="en-US" dirty="0"/>
            <a:t> (Advanced Rest Client) &amp; </a:t>
          </a:r>
          <a:r>
            <a:rPr lang="en-US" b="1" dirty="0"/>
            <a:t>CURL</a:t>
          </a:r>
          <a:endParaRPr lang="en-US" dirty="0"/>
        </a:p>
      </dgm:t>
    </dgm:pt>
    <dgm:pt modelId="{706351E0-67BC-42C2-AAB9-C112872EE296}" type="parTrans" cxnId="{7906A7BF-4163-4BDE-84A1-F9AE3E83ADD0}">
      <dgm:prSet/>
      <dgm:spPr/>
    </dgm:pt>
    <dgm:pt modelId="{B408788F-9F11-4DD1-9AAB-266C38808A85}" type="sibTrans" cxnId="{7906A7BF-4163-4BDE-84A1-F9AE3E83ADD0}">
      <dgm:prSet/>
      <dgm:spPr/>
    </dgm:pt>
    <dgm:pt modelId="{4EAC12FF-69A6-46B7-B659-2704D37510F7}">
      <dgm:prSet/>
      <dgm:spPr/>
      <dgm:t>
        <a:bodyPr/>
        <a:lstStyle/>
        <a:p>
          <a:r>
            <a:rPr lang="en-US" dirty="0"/>
            <a:t>IntelliJ </a:t>
          </a:r>
          <a:r>
            <a:rPr lang="en-US" b="1" dirty="0" err="1"/>
            <a:t>PHPStorm</a:t>
          </a:r>
          <a:endParaRPr lang="en-US" dirty="0"/>
        </a:p>
      </dgm:t>
    </dgm:pt>
    <dgm:pt modelId="{C2672EBC-E540-4CD2-A31E-DCE1A0B298CB}" type="parTrans" cxnId="{415B51E7-7A7A-49E6-A5A8-C61DC75E3875}">
      <dgm:prSet/>
      <dgm:spPr/>
    </dgm:pt>
    <dgm:pt modelId="{49CC98DA-BA2B-4C6B-AFB0-76177123C703}" type="sibTrans" cxnId="{415B51E7-7A7A-49E6-A5A8-C61DC75E3875}">
      <dgm:prSet/>
      <dgm:spPr/>
    </dgm:pt>
    <dgm:pt modelId="{C2E348D4-3F73-49B6-A1DB-47245F49CFEB}">
      <dgm:prSet/>
      <dgm:spPr/>
      <dgm:t>
        <a:bodyPr/>
        <a:lstStyle/>
        <a:p>
          <a:r>
            <a:rPr lang="en-US" dirty="0"/>
            <a:t>Atlassian </a:t>
          </a:r>
          <a:r>
            <a:rPr lang="en-US" b="1" dirty="0" err="1"/>
            <a:t>Sourcetree</a:t>
          </a:r>
          <a:r>
            <a:rPr lang="en-US" b="1" dirty="0"/>
            <a:t>, </a:t>
          </a:r>
          <a:r>
            <a:rPr lang="en-US" b="1" dirty="0" err="1"/>
            <a:t>TortoiseGit</a:t>
          </a:r>
          <a:endParaRPr lang="en-US" dirty="0"/>
        </a:p>
      </dgm:t>
    </dgm:pt>
    <dgm:pt modelId="{AA927B45-6D66-4D43-903D-C7260A77140D}" type="parTrans" cxnId="{8063F895-C0EA-4462-8968-1BE8C563B442}">
      <dgm:prSet/>
      <dgm:spPr/>
    </dgm:pt>
    <dgm:pt modelId="{4500C291-5107-4747-B870-3A36D9BAFC34}" type="sibTrans" cxnId="{8063F895-C0EA-4462-8968-1BE8C563B442}">
      <dgm:prSet/>
      <dgm:spPr/>
    </dgm:pt>
    <dgm:pt modelId="{9012A6C6-D715-4E28-B5DA-76F81F87A675}">
      <dgm:prSet/>
      <dgm:spPr/>
      <dgm:t>
        <a:bodyPr/>
        <a:lstStyle/>
        <a:p>
          <a:r>
            <a:rPr lang="en-US" b="1" dirty="0"/>
            <a:t>GoDaddy</a:t>
          </a:r>
          <a:r>
            <a:rPr lang="en-US" dirty="0"/>
            <a:t> for webhosting</a:t>
          </a:r>
        </a:p>
      </dgm:t>
    </dgm:pt>
    <dgm:pt modelId="{3BB0319E-3735-4DA2-B507-EFDD293A9326}" type="parTrans" cxnId="{C05B76B6-97A2-47EE-879C-2CBDA6CB60AF}">
      <dgm:prSet/>
      <dgm:spPr/>
    </dgm:pt>
    <dgm:pt modelId="{2F451570-409A-4DD9-A12A-A1BBF84E18EE}" type="sibTrans" cxnId="{C05B76B6-97A2-47EE-879C-2CBDA6CB60AF}">
      <dgm:prSet/>
      <dgm:spPr/>
    </dgm:pt>
    <dgm:pt modelId="{7764D1E4-888D-49BA-A132-8CA54B511157}">
      <dgm:prSet/>
      <dgm:spPr/>
      <dgm:t>
        <a:bodyPr/>
        <a:lstStyle/>
        <a:p>
          <a:r>
            <a:rPr lang="en-US" b="1"/>
            <a:t>Google</a:t>
          </a:r>
          <a:r>
            <a:rPr lang="en-US"/>
            <a:t> </a:t>
          </a:r>
          <a:r>
            <a:rPr lang="en-US" dirty="0"/>
            <a:t>for domain management</a:t>
          </a:r>
        </a:p>
      </dgm:t>
    </dgm:pt>
    <dgm:pt modelId="{8FEDCB6D-C67C-42D4-AC9D-42B027967CED}" type="parTrans" cxnId="{A7B4858C-963C-489B-9A15-7BC7FC9740A2}">
      <dgm:prSet/>
      <dgm:spPr/>
    </dgm:pt>
    <dgm:pt modelId="{7436607A-EBF4-42EB-87D7-E2C9F032C754}" type="sibTrans" cxnId="{A7B4858C-963C-489B-9A15-7BC7FC9740A2}">
      <dgm:prSet/>
      <dgm:spPr/>
    </dgm:pt>
    <dgm:pt modelId="{39A5FDE6-460F-4540-82C0-6070CF6DC88B}">
      <dgm:prSet/>
      <dgm:spPr/>
      <dgm:t>
        <a:bodyPr/>
        <a:lstStyle/>
        <a:p>
          <a:r>
            <a:rPr lang="en-US" b="1"/>
            <a:t>Kanban</a:t>
          </a:r>
          <a:r>
            <a:rPr lang="en-US"/>
            <a:t> </a:t>
          </a:r>
          <a:r>
            <a:rPr lang="en-US" dirty="0"/>
            <a:t>(GitHub ‘Projects’)</a:t>
          </a:r>
        </a:p>
      </dgm:t>
    </dgm:pt>
    <dgm:pt modelId="{4EB51E5D-822E-4079-9284-D4441CBC85FA}" type="parTrans" cxnId="{BCE651B4-D123-4335-AD7E-2797DF675443}">
      <dgm:prSet/>
      <dgm:spPr/>
    </dgm:pt>
    <dgm:pt modelId="{4C95DF7E-8E9C-401D-A664-F9598AFEDF49}" type="sibTrans" cxnId="{BCE651B4-D123-4335-AD7E-2797DF675443}">
      <dgm:prSet/>
      <dgm:spPr/>
    </dgm:pt>
    <dgm:pt modelId="{5F13CBC8-A34D-427E-8626-8072F4192F71}">
      <dgm:prSet/>
      <dgm:spPr/>
      <dgm:t>
        <a:bodyPr/>
        <a:lstStyle/>
        <a:p>
          <a:r>
            <a:rPr lang="en-US" b="1" dirty="0"/>
            <a:t>GitHub</a:t>
          </a:r>
          <a:endParaRPr lang="en-US" dirty="0"/>
        </a:p>
      </dgm:t>
    </dgm:pt>
    <dgm:pt modelId="{ABF83CDB-3C92-42D8-8481-6E801E1701B1}" type="parTrans" cxnId="{868CD69F-FEA2-4057-BCA7-803830680A35}">
      <dgm:prSet/>
      <dgm:spPr/>
    </dgm:pt>
    <dgm:pt modelId="{AB39D701-4A9C-45D8-B361-EF5973F6E2FE}" type="sibTrans" cxnId="{868CD69F-FEA2-4057-BCA7-803830680A35}">
      <dgm:prSet/>
      <dgm:spPr/>
    </dgm:pt>
    <dgm:pt modelId="{7D39A484-CABA-4D2F-AADE-6438A9D54590}">
      <dgm:prSet/>
      <dgm:spPr/>
      <dgm:t>
        <a:bodyPr/>
        <a:lstStyle/>
        <a:p>
          <a:r>
            <a:rPr lang="en-US" b="1" i="0" dirty="0"/>
            <a:t>Discord</a:t>
          </a:r>
          <a:endParaRPr lang="en-US" i="0" dirty="0"/>
        </a:p>
      </dgm:t>
    </dgm:pt>
    <dgm:pt modelId="{F9CD957C-B007-4FA8-8F11-D0D36ABFD2EC}" type="parTrans" cxnId="{49E9FF49-4BC2-4D6C-8B1B-CB8EA4795A9A}">
      <dgm:prSet/>
      <dgm:spPr/>
    </dgm:pt>
    <dgm:pt modelId="{6A21A9A1-63D8-4707-A640-3FD4503B1E0B}" type="sibTrans" cxnId="{49E9FF49-4BC2-4D6C-8B1B-CB8EA4795A9A}">
      <dgm:prSet/>
      <dgm:spPr/>
    </dgm:pt>
    <dgm:pt modelId="{BB70395B-FBD2-4880-A714-1D62F873A3F9}" type="pres">
      <dgm:prSet presAssocID="{B6321306-C2E1-4F21-AE39-E7C8E34FFBA3}" presName="Name0" presStyleCnt="0">
        <dgm:presLayoutVars>
          <dgm:dir/>
          <dgm:animLvl val="lvl"/>
          <dgm:resizeHandles val="exact"/>
        </dgm:presLayoutVars>
      </dgm:prSet>
      <dgm:spPr/>
    </dgm:pt>
    <dgm:pt modelId="{2056B5D6-78F3-4F35-A21A-EBDDE4FFC3E9}" type="pres">
      <dgm:prSet presAssocID="{EBC8F712-9C94-4B36-B76B-FB0EC141AC87}" presName="linNode" presStyleCnt="0"/>
      <dgm:spPr/>
    </dgm:pt>
    <dgm:pt modelId="{C274CF57-F7CD-4246-A9B5-B6BF99BE0F17}" type="pres">
      <dgm:prSet presAssocID="{EBC8F712-9C94-4B36-B76B-FB0EC141AC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9996682-3CF1-4F74-A56D-75B935121E67}" type="pres">
      <dgm:prSet presAssocID="{EBC8F712-9C94-4B36-B76B-FB0EC141AC87}" presName="descendantText" presStyleLbl="alignAccFollowNode1" presStyleIdx="0" presStyleCnt="2">
        <dgm:presLayoutVars>
          <dgm:bulletEnabled val="1"/>
        </dgm:presLayoutVars>
      </dgm:prSet>
      <dgm:spPr/>
    </dgm:pt>
    <dgm:pt modelId="{3B9F74AE-8464-4CFA-B839-33EF92D6B843}" type="pres">
      <dgm:prSet presAssocID="{D48AEE32-EEAC-45E0-87A2-804B8540FE15}" presName="sp" presStyleCnt="0"/>
      <dgm:spPr/>
    </dgm:pt>
    <dgm:pt modelId="{EDF3C685-82CE-4633-8EDC-4560A6949D5A}" type="pres">
      <dgm:prSet presAssocID="{DDBC7AD4-9A96-48E7-AF61-1E83B350025D}" presName="linNode" presStyleCnt="0"/>
      <dgm:spPr/>
    </dgm:pt>
    <dgm:pt modelId="{AC8DBE07-8304-4801-BDA9-C93E1FE1815F}" type="pres">
      <dgm:prSet presAssocID="{DDBC7AD4-9A96-48E7-AF61-1E83B350025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0E20A38-058D-4C92-AFDD-4A08458C25C2}" type="pres">
      <dgm:prSet presAssocID="{DDBC7AD4-9A96-48E7-AF61-1E83B350025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8AEE70B-27DC-441D-9415-1B5F9DAFCF2F}" srcId="{EBC8F712-9C94-4B36-B76B-FB0EC141AC87}" destId="{6F2BFE9A-3B19-4579-93C2-038D51FD6336}" srcOrd="2" destOrd="0" parTransId="{3A2C5877-092C-4940-949E-BF542922BA93}" sibTransId="{9A06E024-A20E-48DE-AFFD-F0B64C431889}"/>
    <dgm:cxn modelId="{227AE30E-47DE-462F-8B52-D9B5C16CB6CB}" type="presOf" srcId="{462A4534-6502-4AAB-A1DD-57E14902B8B4}" destId="{29996682-3CF1-4F74-A56D-75B935121E67}" srcOrd="0" destOrd="0" presId="urn:microsoft.com/office/officeart/2005/8/layout/vList5"/>
    <dgm:cxn modelId="{A82F8B1D-8BEE-4BB1-809A-6614892D2BAC}" type="presOf" srcId="{DDBC7AD4-9A96-48E7-AF61-1E83B350025D}" destId="{AC8DBE07-8304-4801-BDA9-C93E1FE1815F}" srcOrd="0" destOrd="0" presId="urn:microsoft.com/office/officeart/2005/8/layout/vList5"/>
    <dgm:cxn modelId="{9CB0C620-5972-4CA4-B574-38C9D8424D46}" type="presOf" srcId="{3C8753D4-DCF6-41F2-A069-2C66A2CA4FB6}" destId="{F0E20A38-058D-4C92-AFDD-4A08458C25C2}" srcOrd="0" destOrd="2" presId="urn:microsoft.com/office/officeart/2005/8/layout/vList5"/>
    <dgm:cxn modelId="{0D8C8F27-873D-4CAB-94C0-53F8D950BFD7}" type="presOf" srcId="{39A5FDE6-460F-4540-82C0-6070CF6DC88B}" destId="{29996682-3CF1-4F74-A56D-75B935121E67}" srcOrd="0" destOrd="5" presId="urn:microsoft.com/office/officeart/2005/8/layout/vList5"/>
    <dgm:cxn modelId="{3F88E960-82C9-460C-80DA-1667109D53B5}" type="presOf" srcId="{9012A6C6-D715-4E28-B5DA-76F81F87A675}" destId="{29996682-3CF1-4F74-A56D-75B935121E67}" srcOrd="0" destOrd="7" presId="urn:microsoft.com/office/officeart/2005/8/layout/vList5"/>
    <dgm:cxn modelId="{49E9FF49-4BC2-4D6C-8B1B-CB8EA4795A9A}" srcId="{462A4534-6502-4AAB-A1DD-57E14902B8B4}" destId="{7D39A484-CABA-4D2F-AADE-6438A9D54590}" srcOrd="0" destOrd="0" parTransId="{F9CD957C-B007-4FA8-8F11-D0D36ABFD2EC}" sibTransId="{6A21A9A1-63D8-4707-A640-3FD4503B1E0B}"/>
    <dgm:cxn modelId="{E5BDF64D-18F2-464A-8541-49A5C68E93DE}" type="presOf" srcId="{7D39A484-CABA-4D2F-AADE-6438A9D54590}" destId="{29996682-3CF1-4F74-A56D-75B935121E67}" srcOrd="0" destOrd="1" presId="urn:microsoft.com/office/officeart/2005/8/layout/vList5"/>
    <dgm:cxn modelId="{9DEC8187-326C-434A-AD83-1EA9DEA53421}" type="presOf" srcId="{6976B782-A84D-48F7-9B7C-C9D9CC603B52}" destId="{F0E20A38-058D-4C92-AFDD-4A08458C25C2}" srcOrd="0" destOrd="0" presId="urn:microsoft.com/office/officeart/2005/8/layout/vList5"/>
    <dgm:cxn modelId="{A7B4858C-963C-489B-9A15-7BC7FC9740A2}" srcId="{937334EF-86FC-4881-90BA-57F27B1ECD5B}" destId="{7764D1E4-888D-49BA-A132-8CA54B511157}" srcOrd="1" destOrd="0" parTransId="{8FEDCB6D-C67C-42D4-AC9D-42B027967CED}" sibTransId="{7436607A-EBF4-42EB-87D7-E2C9F032C754}"/>
    <dgm:cxn modelId="{FE43A88C-F4E1-451A-BE4B-58344FBCFC5C}" type="presOf" srcId="{4EAC12FF-69A6-46B7-B659-2704D37510F7}" destId="{F0E20A38-058D-4C92-AFDD-4A08458C25C2}" srcOrd="0" destOrd="3" presId="urn:microsoft.com/office/officeart/2005/8/layout/vList5"/>
    <dgm:cxn modelId="{7BA1918D-CAB7-40AE-96FE-B2E0D2E9C146}" srcId="{B6321306-C2E1-4F21-AE39-E7C8E34FFBA3}" destId="{EBC8F712-9C94-4B36-B76B-FB0EC141AC87}" srcOrd="0" destOrd="0" parTransId="{D4A40DB3-937C-4B38-8947-97B83B4CB90F}" sibTransId="{D48AEE32-EEAC-45E0-87A2-804B8540FE15}"/>
    <dgm:cxn modelId="{742B868E-BA66-48D2-AB1D-C845671D248C}" type="presOf" srcId="{5F13CBC8-A34D-427E-8626-8072F4192F71}" destId="{29996682-3CF1-4F74-A56D-75B935121E67}" srcOrd="0" destOrd="3" presId="urn:microsoft.com/office/officeart/2005/8/layout/vList5"/>
    <dgm:cxn modelId="{24F04992-CFE1-42E8-A7C5-C0F333C4799A}" type="presOf" srcId="{EBC8F712-9C94-4B36-B76B-FB0EC141AC87}" destId="{C274CF57-F7CD-4246-A9B5-B6BF99BE0F17}" srcOrd="0" destOrd="0" presId="urn:microsoft.com/office/officeart/2005/8/layout/vList5"/>
    <dgm:cxn modelId="{CB595593-EC67-46DF-8DF8-597A82649743}" type="presOf" srcId="{7C07B114-BF7C-4751-ACFC-EE3DB4705798}" destId="{F0E20A38-058D-4C92-AFDD-4A08458C25C2}" srcOrd="0" destOrd="1" presId="urn:microsoft.com/office/officeart/2005/8/layout/vList5"/>
    <dgm:cxn modelId="{8063F895-C0EA-4462-8968-1BE8C563B442}" srcId="{CC013BCE-8E25-4425-B68B-EF27749A4AB3}" destId="{C2E348D4-3F73-49B6-A1DB-47245F49CFEB}" srcOrd="0" destOrd="0" parTransId="{AA927B45-6D66-4D43-903D-C7260A77140D}" sibTransId="{4500C291-5107-4747-B870-3A36D9BAFC34}"/>
    <dgm:cxn modelId="{868CD69F-FEA2-4057-BCA7-803830680A35}" srcId="{C9ADAD91-76E4-40D5-BF36-7ECCA1866E2D}" destId="{5F13CBC8-A34D-427E-8626-8072F4192F71}" srcOrd="0" destOrd="0" parTransId="{ABF83CDB-3C92-42D8-8481-6E801E1701B1}" sibTransId="{AB39D701-4A9C-45D8-B361-EF5973F6E2FE}"/>
    <dgm:cxn modelId="{50530BAC-9B79-4A7B-9352-545B9559B96B}" type="presOf" srcId="{6F2BFE9A-3B19-4579-93C2-038D51FD6336}" destId="{29996682-3CF1-4F74-A56D-75B935121E67}" srcOrd="0" destOrd="4" presId="urn:microsoft.com/office/officeart/2005/8/layout/vList5"/>
    <dgm:cxn modelId="{42D913B4-FA0E-402C-BFF8-B316583F3B15}" srcId="{B6321306-C2E1-4F21-AE39-E7C8E34FFBA3}" destId="{DDBC7AD4-9A96-48E7-AF61-1E83B350025D}" srcOrd="1" destOrd="0" parTransId="{F56726C3-12FA-462B-BBD1-09CB889D9801}" sibTransId="{5E1DA480-48F4-4AC5-96F5-33C953325403}"/>
    <dgm:cxn modelId="{BCE651B4-D123-4335-AD7E-2797DF675443}" srcId="{6F2BFE9A-3B19-4579-93C2-038D51FD6336}" destId="{39A5FDE6-460F-4540-82C0-6070CF6DC88B}" srcOrd="0" destOrd="0" parTransId="{4EB51E5D-822E-4079-9284-D4441CBC85FA}" sibTransId="{4C95DF7E-8E9C-401D-A664-F9598AFEDF49}"/>
    <dgm:cxn modelId="{C05B76B6-97A2-47EE-879C-2CBDA6CB60AF}" srcId="{937334EF-86FC-4881-90BA-57F27B1ECD5B}" destId="{9012A6C6-D715-4E28-B5DA-76F81F87A675}" srcOrd="0" destOrd="0" parTransId="{3BB0319E-3735-4DA2-B507-EFDD293A9326}" sibTransId="{2F451570-409A-4DD9-A12A-A1BBF84E18EE}"/>
    <dgm:cxn modelId="{12DA7EBF-C665-44F8-AAD0-6B83075E52CA}" srcId="{DDBC7AD4-9A96-48E7-AF61-1E83B350025D}" destId="{3C8753D4-DCF6-41F2-A069-2C66A2CA4FB6}" srcOrd="1" destOrd="0" parTransId="{3C283066-0F24-44C2-B499-8CA927829D3E}" sibTransId="{CFEB0BBC-2CF1-4319-A97F-592C0F388B87}"/>
    <dgm:cxn modelId="{7906A7BF-4163-4BDE-84A1-F9AE3E83ADD0}" srcId="{6976B782-A84D-48F7-9B7C-C9D9CC603B52}" destId="{7C07B114-BF7C-4751-ACFC-EE3DB4705798}" srcOrd="0" destOrd="0" parTransId="{706351E0-67BC-42C2-AAB9-C112872EE296}" sibTransId="{B408788F-9F11-4DD1-9AAB-266C38808A85}"/>
    <dgm:cxn modelId="{1C2009D2-D3B5-488C-A8DF-CFB28CE87D25}" type="presOf" srcId="{C9ADAD91-76E4-40D5-BF36-7ECCA1866E2D}" destId="{29996682-3CF1-4F74-A56D-75B935121E67}" srcOrd="0" destOrd="2" presId="urn:microsoft.com/office/officeart/2005/8/layout/vList5"/>
    <dgm:cxn modelId="{61FDA1D7-C495-46C9-B057-E0EA6723A4B4}" srcId="{EBC8F712-9C94-4B36-B76B-FB0EC141AC87}" destId="{937334EF-86FC-4881-90BA-57F27B1ECD5B}" srcOrd="3" destOrd="0" parTransId="{B94F222A-F050-4BC6-942C-E081ACF563BE}" sibTransId="{CC4305CD-F18D-46F5-9436-B9421C1DF342}"/>
    <dgm:cxn modelId="{36C55DDB-60BD-484E-9C4B-1B860C8FCF2C}" type="presOf" srcId="{937334EF-86FC-4881-90BA-57F27B1ECD5B}" destId="{29996682-3CF1-4F74-A56D-75B935121E67}" srcOrd="0" destOrd="6" presId="urn:microsoft.com/office/officeart/2005/8/layout/vList5"/>
    <dgm:cxn modelId="{AC599FDF-FAB6-454F-B90A-C8F4B09A3FB0}" type="presOf" srcId="{CC013BCE-8E25-4425-B68B-EF27749A4AB3}" destId="{F0E20A38-058D-4C92-AFDD-4A08458C25C2}" srcOrd="0" destOrd="4" presId="urn:microsoft.com/office/officeart/2005/8/layout/vList5"/>
    <dgm:cxn modelId="{80F483E0-1181-4329-8B3F-605D230447B4}" srcId="{EBC8F712-9C94-4B36-B76B-FB0EC141AC87}" destId="{462A4534-6502-4AAB-A1DD-57E14902B8B4}" srcOrd="0" destOrd="0" parTransId="{C17A9A16-2F52-48EB-9478-749C13870C72}" sibTransId="{2771BC16-D18A-4EAE-AA36-AB91F9127131}"/>
    <dgm:cxn modelId="{415B51E7-7A7A-49E6-A5A8-C61DC75E3875}" srcId="{3C8753D4-DCF6-41F2-A069-2C66A2CA4FB6}" destId="{4EAC12FF-69A6-46B7-B659-2704D37510F7}" srcOrd="0" destOrd="0" parTransId="{C2672EBC-E540-4CD2-A31E-DCE1A0B298CB}" sibTransId="{49CC98DA-BA2B-4C6B-AFB0-76177123C703}"/>
    <dgm:cxn modelId="{0F5686ED-98E7-40B7-9283-57CD845834A0}" srcId="{EBC8F712-9C94-4B36-B76B-FB0EC141AC87}" destId="{C9ADAD91-76E4-40D5-BF36-7ECCA1866E2D}" srcOrd="1" destOrd="0" parTransId="{F513C697-3ED3-430B-8BCC-9E6EFD42FA35}" sibTransId="{7460B486-4DE3-432C-89A7-F91A794B8E6D}"/>
    <dgm:cxn modelId="{11F7C7F1-41B3-4D9E-96B2-3A09ECED4755}" type="presOf" srcId="{C2E348D4-3F73-49B6-A1DB-47245F49CFEB}" destId="{F0E20A38-058D-4C92-AFDD-4A08458C25C2}" srcOrd="0" destOrd="5" presId="urn:microsoft.com/office/officeart/2005/8/layout/vList5"/>
    <dgm:cxn modelId="{05F33BF4-7450-431F-8BCA-733F052F562C}" type="presOf" srcId="{7764D1E4-888D-49BA-A132-8CA54B511157}" destId="{29996682-3CF1-4F74-A56D-75B935121E67}" srcOrd="0" destOrd="8" presId="urn:microsoft.com/office/officeart/2005/8/layout/vList5"/>
    <dgm:cxn modelId="{55DF58FD-1E08-4F13-BAC0-364A60E32E02}" type="presOf" srcId="{B6321306-C2E1-4F21-AE39-E7C8E34FFBA3}" destId="{BB70395B-FBD2-4880-A714-1D62F873A3F9}" srcOrd="0" destOrd="0" presId="urn:microsoft.com/office/officeart/2005/8/layout/vList5"/>
    <dgm:cxn modelId="{C8245FFE-4242-40C4-8124-E1BCA45D47CA}" srcId="{DDBC7AD4-9A96-48E7-AF61-1E83B350025D}" destId="{CC013BCE-8E25-4425-B68B-EF27749A4AB3}" srcOrd="2" destOrd="0" parTransId="{ECD542B4-2FB1-42F8-A446-304D499C8B82}" sibTransId="{14E728D6-A23A-48FE-872C-4A2C6AE1DE67}"/>
    <dgm:cxn modelId="{B562AEFF-A5FA-4E76-9E5B-A45D49A2F6D3}" srcId="{DDBC7AD4-9A96-48E7-AF61-1E83B350025D}" destId="{6976B782-A84D-48F7-9B7C-C9D9CC603B52}" srcOrd="0" destOrd="0" parTransId="{4957A39C-BF53-447E-A205-B82D0BC841DD}" sibTransId="{34CFF9B9-FC2B-4723-AED2-9105DDC9A25A}"/>
    <dgm:cxn modelId="{2136D91C-C904-4495-AFC4-DE2CFB916BD0}" type="presParOf" srcId="{BB70395B-FBD2-4880-A714-1D62F873A3F9}" destId="{2056B5D6-78F3-4F35-A21A-EBDDE4FFC3E9}" srcOrd="0" destOrd="0" presId="urn:microsoft.com/office/officeart/2005/8/layout/vList5"/>
    <dgm:cxn modelId="{4F9021AD-BA16-4BC7-A005-46D365BDB06E}" type="presParOf" srcId="{2056B5D6-78F3-4F35-A21A-EBDDE4FFC3E9}" destId="{C274CF57-F7CD-4246-A9B5-B6BF99BE0F17}" srcOrd="0" destOrd="0" presId="urn:microsoft.com/office/officeart/2005/8/layout/vList5"/>
    <dgm:cxn modelId="{551123B8-F56C-4085-B7E5-0099F33DE33B}" type="presParOf" srcId="{2056B5D6-78F3-4F35-A21A-EBDDE4FFC3E9}" destId="{29996682-3CF1-4F74-A56D-75B935121E67}" srcOrd="1" destOrd="0" presId="urn:microsoft.com/office/officeart/2005/8/layout/vList5"/>
    <dgm:cxn modelId="{D0D03262-5A8A-4EAD-84DD-F85B171F464F}" type="presParOf" srcId="{BB70395B-FBD2-4880-A714-1D62F873A3F9}" destId="{3B9F74AE-8464-4CFA-B839-33EF92D6B843}" srcOrd="1" destOrd="0" presId="urn:microsoft.com/office/officeart/2005/8/layout/vList5"/>
    <dgm:cxn modelId="{07FA100D-4C29-49F9-8509-596D3FA40D6D}" type="presParOf" srcId="{BB70395B-FBD2-4880-A714-1D62F873A3F9}" destId="{EDF3C685-82CE-4633-8EDC-4560A6949D5A}" srcOrd="2" destOrd="0" presId="urn:microsoft.com/office/officeart/2005/8/layout/vList5"/>
    <dgm:cxn modelId="{811A3EAD-FF09-4D9D-A15C-9AC79A967369}" type="presParOf" srcId="{EDF3C685-82CE-4633-8EDC-4560A6949D5A}" destId="{AC8DBE07-8304-4801-BDA9-C93E1FE1815F}" srcOrd="0" destOrd="0" presId="urn:microsoft.com/office/officeart/2005/8/layout/vList5"/>
    <dgm:cxn modelId="{F7626DCE-F6ED-443E-B5F8-5B6A7D8C9475}" type="presParOf" srcId="{EDF3C685-82CE-4633-8EDC-4560A6949D5A}" destId="{F0E20A38-058D-4C92-AFDD-4A08458C25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3EABAC-6DEF-46D5-AEE4-4C11EBD1DA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E1AEAEF-9A6A-468E-BB10-09B00D116B1F}">
      <dgm:prSet/>
      <dgm:spPr/>
      <dgm:t>
        <a:bodyPr/>
        <a:lstStyle/>
        <a:p>
          <a:r>
            <a:rPr lang="en-US" baseline="0"/>
            <a:t>Setting up GitHub repo and Project board</a:t>
          </a:r>
          <a:endParaRPr lang="en-US"/>
        </a:p>
      </dgm:t>
    </dgm:pt>
    <dgm:pt modelId="{F9DCE77A-1D9D-4C61-9F05-48FA549269E1}" type="parTrans" cxnId="{640BACD7-8CA1-47D5-B8F9-A09D94DB93B0}">
      <dgm:prSet/>
      <dgm:spPr/>
      <dgm:t>
        <a:bodyPr/>
        <a:lstStyle/>
        <a:p>
          <a:endParaRPr lang="en-US"/>
        </a:p>
      </dgm:t>
    </dgm:pt>
    <dgm:pt modelId="{14E4E2AC-3E14-4EA3-AB9C-C9D584F345E4}" type="sibTrans" cxnId="{640BACD7-8CA1-47D5-B8F9-A09D94DB93B0}">
      <dgm:prSet/>
      <dgm:spPr/>
      <dgm:t>
        <a:bodyPr/>
        <a:lstStyle/>
        <a:p>
          <a:endParaRPr lang="en-US"/>
        </a:p>
      </dgm:t>
    </dgm:pt>
    <dgm:pt modelId="{A06AE8C7-FEED-427A-8E59-92EAD19BF9C0}">
      <dgm:prSet/>
      <dgm:spPr/>
      <dgm:t>
        <a:bodyPr/>
        <a:lstStyle/>
        <a:p>
          <a:r>
            <a:rPr lang="en-US" baseline="0"/>
            <a:t>Providing clearly defined tasks and instructions</a:t>
          </a:r>
          <a:endParaRPr lang="en-US"/>
        </a:p>
      </dgm:t>
    </dgm:pt>
    <dgm:pt modelId="{42B2C5ED-D4F5-487B-802B-0B8765BF4F00}" type="parTrans" cxnId="{AB4B3829-A763-44F4-AE20-AD5540B80435}">
      <dgm:prSet/>
      <dgm:spPr/>
      <dgm:t>
        <a:bodyPr/>
        <a:lstStyle/>
        <a:p>
          <a:endParaRPr lang="en-US"/>
        </a:p>
      </dgm:t>
    </dgm:pt>
    <dgm:pt modelId="{13789529-AAE0-4363-8CFE-77C7579408C0}" type="sibTrans" cxnId="{AB4B3829-A763-44F4-AE20-AD5540B80435}">
      <dgm:prSet/>
      <dgm:spPr/>
      <dgm:t>
        <a:bodyPr/>
        <a:lstStyle/>
        <a:p>
          <a:endParaRPr lang="en-US"/>
        </a:p>
      </dgm:t>
    </dgm:pt>
    <dgm:pt modelId="{210476C8-E02D-4111-9FE9-CDA62BEB9BCB}">
      <dgm:prSet/>
      <dgm:spPr/>
      <dgm:t>
        <a:bodyPr/>
        <a:lstStyle/>
        <a:p>
          <a:r>
            <a:rPr lang="en-US" baseline="0"/>
            <a:t>Assisting with learning new topics</a:t>
          </a:r>
          <a:endParaRPr lang="en-US"/>
        </a:p>
      </dgm:t>
    </dgm:pt>
    <dgm:pt modelId="{C02A7E96-2B11-401A-94F8-3F66910A0605}" type="parTrans" cxnId="{F7F39093-A8F3-472D-9F49-111AACB8DBB7}">
      <dgm:prSet/>
      <dgm:spPr/>
      <dgm:t>
        <a:bodyPr/>
        <a:lstStyle/>
        <a:p>
          <a:endParaRPr lang="en-US"/>
        </a:p>
      </dgm:t>
    </dgm:pt>
    <dgm:pt modelId="{65800A78-BF2D-434C-9296-CC54C104F28E}" type="sibTrans" cxnId="{F7F39093-A8F3-472D-9F49-111AACB8DBB7}">
      <dgm:prSet/>
      <dgm:spPr/>
      <dgm:t>
        <a:bodyPr/>
        <a:lstStyle/>
        <a:p>
          <a:endParaRPr lang="en-US"/>
        </a:p>
      </dgm:t>
    </dgm:pt>
    <dgm:pt modelId="{261B7DAA-169D-4F0A-A887-478FB281B6F6}">
      <dgm:prSet/>
      <dgm:spPr/>
      <dgm:t>
        <a:bodyPr/>
        <a:lstStyle/>
        <a:p>
          <a:r>
            <a:rPr lang="en-US" baseline="0"/>
            <a:t>Helping with development whenever requested or necessary.</a:t>
          </a:r>
          <a:endParaRPr lang="en-US"/>
        </a:p>
      </dgm:t>
    </dgm:pt>
    <dgm:pt modelId="{FB403931-E984-4F10-AB7B-6C3A03F57599}" type="parTrans" cxnId="{B724E177-EB39-45F1-B766-9341FC51D784}">
      <dgm:prSet/>
      <dgm:spPr/>
      <dgm:t>
        <a:bodyPr/>
        <a:lstStyle/>
        <a:p>
          <a:endParaRPr lang="en-US"/>
        </a:p>
      </dgm:t>
    </dgm:pt>
    <dgm:pt modelId="{06693BAC-F557-41F1-AFC1-0B6E5319C306}" type="sibTrans" cxnId="{B724E177-EB39-45F1-B766-9341FC51D784}">
      <dgm:prSet/>
      <dgm:spPr/>
      <dgm:t>
        <a:bodyPr/>
        <a:lstStyle/>
        <a:p>
          <a:endParaRPr lang="en-US"/>
        </a:p>
      </dgm:t>
    </dgm:pt>
    <dgm:pt modelId="{45D7D707-B1F6-4CA6-97BC-54629D371319}" type="pres">
      <dgm:prSet presAssocID="{AC3EABAC-6DEF-46D5-AEE4-4C11EBD1DA66}" presName="root" presStyleCnt="0">
        <dgm:presLayoutVars>
          <dgm:dir/>
          <dgm:resizeHandles val="exact"/>
        </dgm:presLayoutVars>
      </dgm:prSet>
      <dgm:spPr/>
    </dgm:pt>
    <dgm:pt modelId="{C20E75D4-4312-4E86-9C42-1B181A968163}" type="pres">
      <dgm:prSet presAssocID="{DE1AEAEF-9A6A-468E-BB10-09B00D116B1F}" presName="compNode" presStyleCnt="0"/>
      <dgm:spPr/>
    </dgm:pt>
    <dgm:pt modelId="{A91A4A01-EE9A-4FBF-9022-205FBF73C6F7}" type="pres">
      <dgm:prSet presAssocID="{DE1AEAEF-9A6A-468E-BB10-09B00D116B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91750C0-9CF1-4E0C-A22E-7A62E732EBF7}" type="pres">
      <dgm:prSet presAssocID="{DE1AEAEF-9A6A-468E-BB10-09B00D116B1F}" presName="spaceRect" presStyleCnt="0"/>
      <dgm:spPr/>
    </dgm:pt>
    <dgm:pt modelId="{60455F0A-17E2-4589-8DEF-811CDAFF7177}" type="pres">
      <dgm:prSet presAssocID="{DE1AEAEF-9A6A-468E-BB10-09B00D116B1F}" presName="textRect" presStyleLbl="revTx" presStyleIdx="0" presStyleCnt="4">
        <dgm:presLayoutVars>
          <dgm:chMax val="1"/>
          <dgm:chPref val="1"/>
        </dgm:presLayoutVars>
      </dgm:prSet>
      <dgm:spPr/>
    </dgm:pt>
    <dgm:pt modelId="{3D267DA4-2EE9-4E1C-8BAB-FF1127678F98}" type="pres">
      <dgm:prSet presAssocID="{14E4E2AC-3E14-4EA3-AB9C-C9D584F345E4}" presName="sibTrans" presStyleCnt="0"/>
      <dgm:spPr/>
    </dgm:pt>
    <dgm:pt modelId="{6F482221-DEDF-4D41-9EDA-9BFC4AFECE6F}" type="pres">
      <dgm:prSet presAssocID="{A06AE8C7-FEED-427A-8E59-92EAD19BF9C0}" presName="compNode" presStyleCnt="0"/>
      <dgm:spPr/>
    </dgm:pt>
    <dgm:pt modelId="{5F5779BA-0016-43E1-B0AD-032676C2512D}" type="pres">
      <dgm:prSet presAssocID="{A06AE8C7-FEED-427A-8E59-92EAD19BF9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B184F6-CAF6-40EB-A6E5-94C927BC47D2}" type="pres">
      <dgm:prSet presAssocID="{A06AE8C7-FEED-427A-8E59-92EAD19BF9C0}" presName="spaceRect" presStyleCnt="0"/>
      <dgm:spPr/>
    </dgm:pt>
    <dgm:pt modelId="{ECD00FF0-4703-4914-84A3-BADF3C92CF6F}" type="pres">
      <dgm:prSet presAssocID="{A06AE8C7-FEED-427A-8E59-92EAD19BF9C0}" presName="textRect" presStyleLbl="revTx" presStyleIdx="1" presStyleCnt="4">
        <dgm:presLayoutVars>
          <dgm:chMax val="1"/>
          <dgm:chPref val="1"/>
        </dgm:presLayoutVars>
      </dgm:prSet>
      <dgm:spPr/>
    </dgm:pt>
    <dgm:pt modelId="{1AC8B9CC-CE59-4EBE-847B-A9AAAB69507C}" type="pres">
      <dgm:prSet presAssocID="{13789529-AAE0-4363-8CFE-77C7579408C0}" presName="sibTrans" presStyleCnt="0"/>
      <dgm:spPr/>
    </dgm:pt>
    <dgm:pt modelId="{6156F194-A29D-4A6A-85E4-065B8E294A59}" type="pres">
      <dgm:prSet presAssocID="{210476C8-E02D-4111-9FE9-CDA62BEB9BCB}" presName="compNode" presStyleCnt="0"/>
      <dgm:spPr/>
    </dgm:pt>
    <dgm:pt modelId="{9864600C-4912-411C-A599-A496E6500784}" type="pres">
      <dgm:prSet presAssocID="{210476C8-E02D-4111-9FE9-CDA62BEB9B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8BAB68B-54FA-4700-A21E-9ACAE746C190}" type="pres">
      <dgm:prSet presAssocID="{210476C8-E02D-4111-9FE9-CDA62BEB9BCB}" presName="spaceRect" presStyleCnt="0"/>
      <dgm:spPr/>
    </dgm:pt>
    <dgm:pt modelId="{A8F13A66-291F-426C-B085-11727601BA62}" type="pres">
      <dgm:prSet presAssocID="{210476C8-E02D-4111-9FE9-CDA62BEB9BCB}" presName="textRect" presStyleLbl="revTx" presStyleIdx="2" presStyleCnt="4">
        <dgm:presLayoutVars>
          <dgm:chMax val="1"/>
          <dgm:chPref val="1"/>
        </dgm:presLayoutVars>
      </dgm:prSet>
      <dgm:spPr/>
    </dgm:pt>
    <dgm:pt modelId="{83A0028F-9AC3-4CA2-9F1E-239A32F3857E}" type="pres">
      <dgm:prSet presAssocID="{65800A78-BF2D-434C-9296-CC54C104F28E}" presName="sibTrans" presStyleCnt="0"/>
      <dgm:spPr/>
    </dgm:pt>
    <dgm:pt modelId="{07A44FE0-7CDD-4C62-BA27-F601F8C8927F}" type="pres">
      <dgm:prSet presAssocID="{261B7DAA-169D-4F0A-A887-478FB281B6F6}" presName="compNode" presStyleCnt="0"/>
      <dgm:spPr/>
    </dgm:pt>
    <dgm:pt modelId="{8617E98B-0DEB-4908-9E35-D5EABBB166B1}" type="pres">
      <dgm:prSet presAssocID="{261B7DAA-169D-4F0A-A887-478FB281B6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656C905-6395-4EB5-9C6E-BBA5AA424C75}" type="pres">
      <dgm:prSet presAssocID="{261B7DAA-169D-4F0A-A887-478FB281B6F6}" presName="spaceRect" presStyleCnt="0"/>
      <dgm:spPr/>
    </dgm:pt>
    <dgm:pt modelId="{35B8D845-66E9-4FFD-AE19-212D08F09861}" type="pres">
      <dgm:prSet presAssocID="{261B7DAA-169D-4F0A-A887-478FB281B6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D6A5108-BDA4-4F9C-8CC3-EA52EA423F2E}" type="presOf" srcId="{AC3EABAC-6DEF-46D5-AEE4-4C11EBD1DA66}" destId="{45D7D707-B1F6-4CA6-97BC-54629D371319}" srcOrd="0" destOrd="0" presId="urn:microsoft.com/office/officeart/2018/2/layout/IconLabelList"/>
    <dgm:cxn modelId="{70DB820F-06AE-4A05-88E2-665C250F4959}" type="presOf" srcId="{210476C8-E02D-4111-9FE9-CDA62BEB9BCB}" destId="{A8F13A66-291F-426C-B085-11727601BA62}" srcOrd="0" destOrd="0" presId="urn:microsoft.com/office/officeart/2018/2/layout/IconLabelList"/>
    <dgm:cxn modelId="{AB4B3829-A763-44F4-AE20-AD5540B80435}" srcId="{AC3EABAC-6DEF-46D5-AEE4-4C11EBD1DA66}" destId="{A06AE8C7-FEED-427A-8E59-92EAD19BF9C0}" srcOrd="1" destOrd="0" parTransId="{42B2C5ED-D4F5-487B-802B-0B8765BF4F00}" sibTransId="{13789529-AAE0-4363-8CFE-77C7579408C0}"/>
    <dgm:cxn modelId="{7396EF5E-2930-444B-9BA4-C51C7B29373B}" type="presOf" srcId="{A06AE8C7-FEED-427A-8E59-92EAD19BF9C0}" destId="{ECD00FF0-4703-4914-84A3-BADF3C92CF6F}" srcOrd="0" destOrd="0" presId="urn:microsoft.com/office/officeart/2018/2/layout/IconLabelList"/>
    <dgm:cxn modelId="{7E16E762-1828-449B-BDD1-3B6A850427FD}" type="presOf" srcId="{DE1AEAEF-9A6A-468E-BB10-09B00D116B1F}" destId="{60455F0A-17E2-4589-8DEF-811CDAFF7177}" srcOrd="0" destOrd="0" presId="urn:microsoft.com/office/officeart/2018/2/layout/IconLabelList"/>
    <dgm:cxn modelId="{B724E177-EB39-45F1-B766-9341FC51D784}" srcId="{AC3EABAC-6DEF-46D5-AEE4-4C11EBD1DA66}" destId="{261B7DAA-169D-4F0A-A887-478FB281B6F6}" srcOrd="3" destOrd="0" parTransId="{FB403931-E984-4F10-AB7B-6C3A03F57599}" sibTransId="{06693BAC-F557-41F1-AFC1-0B6E5319C306}"/>
    <dgm:cxn modelId="{90D2CB7A-94E0-4F9F-A81C-4371B2D77590}" type="presOf" srcId="{261B7DAA-169D-4F0A-A887-478FB281B6F6}" destId="{35B8D845-66E9-4FFD-AE19-212D08F09861}" srcOrd="0" destOrd="0" presId="urn:microsoft.com/office/officeart/2018/2/layout/IconLabelList"/>
    <dgm:cxn modelId="{F7F39093-A8F3-472D-9F49-111AACB8DBB7}" srcId="{AC3EABAC-6DEF-46D5-AEE4-4C11EBD1DA66}" destId="{210476C8-E02D-4111-9FE9-CDA62BEB9BCB}" srcOrd="2" destOrd="0" parTransId="{C02A7E96-2B11-401A-94F8-3F66910A0605}" sibTransId="{65800A78-BF2D-434C-9296-CC54C104F28E}"/>
    <dgm:cxn modelId="{640BACD7-8CA1-47D5-B8F9-A09D94DB93B0}" srcId="{AC3EABAC-6DEF-46D5-AEE4-4C11EBD1DA66}" destId="{DE1AEAEF-9A6A-468E-BB10-09B00D116B1F}" srcOrd="0" destOrd="0" parTransId="{F9DCE77A-1D9D-4C61-9F05-48FA549269E1}" sibTransId="{14E4E2AC-3E14-4EA3-AB9C-C9D584F345E4}"/>
    <dgm:cxn modelId="{47890A32-45E1-4302-B900-1F797F113298}" type="presParOf" srcId="{45D7D707-B1F6-4CA6-97BC-54629D371319}" destId="{C20E75D4-4312-4E86-9C42-1B181A968163}" srcOrd="0" destOrd="0" presId="urn:microsoft.com/office/officeart/2018/2/layout/IconLabelList"/>
    <dgm:cxn modelId="{C9B52B29-789A-4DB4-A82B-727006987A2E}" type="presParOf" srcId="{C20E75D4-4312-4E86-9C42-1B181A968163}" destId="{A91A4A01-EE9A-4FBF-9022-205FBF73C6F7}" srcOrd="0" destOrd="0" presId="urn:microsoft.com/office/officeart/2018/2/layout/IconLabelList"/>
    <dgm:cxn modelId="{B5F1A81D-883C-4149-B93D-57FEA0352778}" type="presParOf" srcId="{C20E75D4-4312-4E86-9C42-1B181A968163}" destId="{A91750C0-9CF1-4E0C-A22E-7A62E732EBF7}" srcOrd="1" destOrd="0" presId="urn:microsoft.com/office/officeart/2018/2/layout/IconLabelList"/>
    <dgm:cxn modelId="{D52D12A3-6DF6-43D8-A9B9-F88E3D28451A}" type="presParOf" srcId="{C20E75D4-4312-4E86-9C42-1B181A968163}" destId="{60455F0A-17E2-4589-8DEF-811CDAFF7177}" srcOrd="2" destOrd="0" presId="urn:microsoft.com/office/officeart/2018/2/layout/IconLabelList"/>
    <dgm:cxn modelId="{0062AF95-EE88-466C-9EF7-1BF8E10930D8}" type="presParOf" srcId="{45D7D707-B1F6-4CA6-97BC-54629D371319}" destId="{3D267DA4-2EE9-4E1C-8BAB-FF1127678F98}" srcOrd="1" destOrd="0" presId="urn:microsoft.com/office/officeart/2018/2/layout/IconLabelList"/>
    <dgm:cxn modelId="{33BF7FAE-5855-420F-8573-C822CA536B6D}" type="presParOf" srcId="{45D7D707-B1F6-4CA6-97BC-54629D371319}" destId="{6F482221-DEDF-4D41-9EDA-9BFC4AFECE6F}" srcOrd="2" destOrd="0" presId="urn:microsoft.com/office/officeart/2018/2/layout/IconLabelList"/>
    <dgm:cxn modelId="{8DF13B64-3C92-42AA-B4F1-F769A09E9A40}" type="presParOf" srcId="{6F482221-DEDF-4D41-9EDA-9BFC4AFECE6F}" destId="{5F5779BA-0016-43E1-B0AD-032676C2512D}" srcOrd="0" destOrd="0" presId="urn:microsoft.com/office/officeart/2018/2/layout/IconLabelList"/>
    <dgm:cxn modelId="{D784F98A-E353-4A63-87DB-758F1DF8DE92}" type="presParOf" srcId="{6F482221-DEDF-4D41-9EDA-9BFC4AFECE6F}" destId="{81B184F6-CAF6-40EB-A6E5-94C927BC47D2}" srcOrd="1" destOrd="0" presId="urn:microsoft.com/office/officeart/2018/2/layout/IconLabelList"/>
    <dgm:cxn modelId="{F8D46971-D7BA-4E52-B6ED-DC090C1D4B4F}" type="presParOf" srcId="{6F482221-DEDF-4D41-9EDA-9BFC4AFECE6F}" destId="{ECD00FF0-4703-4914-84A3-BADF3C92CF6F}" srcOrd="2" destOrd="0" presId="urn:microsoft.com/office/officeart/2018/2/layout/IconLabelList"/>
    <dgm:cxn modelId="{9FA83842-A09E-4239-8FEB-8D9505B329AC}" type="presParOf" srcId="{45D7D707-B1F6-4CA6-97BC-54629D371319}" destId="{1AC8B9CC-CE59-4EBE-847B-A9AAAB69507C}" srcOrd="3" destOrd="0" presId="urn:microsoft.com/office/officeart/2018/2/layout/IconLabelList"/>
    <dgm:cxn modelId="{69008790-CCBB-4359-8E87-DA57C84ED31A}" type="presParOf" srcId="{45D7D707-B1F6-4CA6-97BC-54629D371319}" destId="{6156F194-A29D-4A6A-85E4-065B8E294A59}" srcOrd="4" destOrd="0" presId="urn:microsoft.com/office/officeart/2018/2/layout/IconLabelList"/>
    <dgm:cxn modelId="{CBB92159-E751-485A-A550-12CF0860E8C6}" type="presParOf" srcId="{6156F194-A29D-4A6A-85E4-065B8E294A59}" destId="{9864600C-4912-411C-A599-A496E6500784}" srcOrd="0" destOrd="0" presId="urn:microsoft.com/office/officeart/2018/2/layout/IconLabelList"/>
    <dgm:cxn modelId="{0A0E9A6B-BB29-43BA-9CB8-4A25277549B5}" type="presParOf" srcId="{6156F194-A29D-4A6A-85E4-065B8E294A59}" destId="{08BAB68B-54FA-4700-A21E-9ACAE746C190}" srcOrd="1" destOrd="0" presId="urn:microsoft.com/office/officeart/2018/2/layout/IconLabelList"/>
    <dgm:cxn modelId="{2677C935-E48F-425D-8820-03A118C4530B}" type="presParOf" srcId="{6156F194-A29D-4A6A-85E4-065B8E294A59}" destId="{A8F13A66-291F-426C-B085-11727601BA62}" srcOrd="2" destOrd="0" presId="urn:microsoft.com/office/officeart/2018/2/layout/IconLabelList"/>
    <dgm:cxn modelId="{CB5E934A-61D6-4F8B-B95F-C13610D8DB75}" type="presParOf" srcId="{45D7D707-B1F6-4CA6-97BC-54629D371319}" destId="{83A0028F-9AC3-4CA2-9F1E-239A32F3857E}" srcOrd="5" destOrd="0" presId="urn:microsoft.com/office/officeart/2018/2/layout/IconLabelList"/>
    <dgm:cxn modelId="{CDD4497E-6725-4F02-8456-37EBE4B62922}" type="presParOf" srcId="{45D7D707-B1F6-4CA6-97BC-54629D371319}" destId="{07A44FE0-7CDD-4C62-BA27-F601F8C8927F}" srcOrd="6" destOrd="0" presId="urn:microsoft.com/office/officeart/2018/2/layout/IconLabelList"/>
    <dgm:cxn modelId="{9141AE14-1D57-4AD7-9FE5-CEBDE5AA57CC}" type="presParOf" srcId="{07A44FE0-7CDD-4C62-BA27-F601F8C8927F}" destId="{8617E98B-0DEB-4908-9E35-D5EABBB166B1}" srcOrd="0" destOrd="0" presId="urn:microsoft.com/office/officeart/2018/2/layout/IconLabelList"/>
    <dgm:cxn modelId="{705E74BE-C3E3-414E-ABED-CFABC2C7E907}" type="presParOf" srcId="{07A44FE0-7CDD-4C62-BA27-F601F8C8927F}" destId="{1656C905-6395-4EB5-9C6E-BBA5AA424C75}" srcOrd="1" destOrd="0" presId="urn:microsoft.com/office/officeart/2018/2/layout/IconLabelList"/>
    <dgm:cxn modelId="{814EA74C-307C-43C3-9B34-449210B6CD36}" type="presParOf" srcId="{07A44FE0-7CDD-4C62-BA27-F601F8C8927F}" destId="{35B8D845-66E9-4FFD-AE19-212D08F098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505F38-2670-4E37-BBDF-E0D23DF22ED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C173259-8345-441F-95BA-E95A7655D50B}">
      <dgm:prSet/>
      <dgm:spPr/>
      <dgm:t>
        <a:bodyPr/>
        <a:lstStyle/>
        <a:p>
          <a:pPr>
            <a:defRPr b="1"/>
          </a:pPr>
          <a:r>
            <a:rPr lang="en-US"/>
            <a:t>For the project manager, I would feel like I fixed everything that could be a problem.</a:t>
          </a:r>
        </a:p>
      </dgm:t>
    </dgm:pt>
    <dgm:pt modelId="{EE38DE6E-BB5A-47D2-8E04-D779D38B0D26}" type="parTrans" cxnId="{669CB763-626B-4191-AE3A-B8186D5AEE7C}">
      <dgm:prSet/>
      <dgm:spPr/>
      <dgm:t>
        <a:bodyPr/>
        <a:lstStyle/>
        <a:p>
          <a:endParaRPr lang="en-US"/>
        </a:p>
      </dgm:t>
    </dgm:pt>
    <dgm:pt modelId="{44C54A19-1800-4F29-87FE-050DF41DBECD}" type="sibTrans" cxnId="{669CB763-626B-4191-AE3A-B8186D5AEE7C}">
      <dgm:prSet/>
      <dgm:spPr/>
      <dgm:t>
        <a:bodyPr/>
        <a:lstStyle/>
        <a:p>
          <a:endParaRPr lang="en-US"/>
        </a:p>
      </dgm:t>
    </dgm:pt>
    <dgm:pt modelId="{B25C593A-5A5A-49E5-B7BB-1EA4DD790C53}">
      <dgm:prSet/>
      <dgm:spPr/>
      <dgm:t>
        <a:bodyPr/>
        <a:lstStyle/>
        <a:p>
          <a:r>
            <a:rPr lang="en-US"/>
            <a:t>So I made an anonymous survey for the team to share their opinions.</a:t>
          </a:r>
        </a:p>
      </dgm:t>
    </dgm:pt>
    <dgm:pt modelId="{8AA20BC7-E05D-41C8-A54C-ECBA4E3EC942}" type="parTrans" cxnId="{6E52B27B-5543-4D7F-BD43-CACFC7774B41}">
      <dgm:prSet/>
      <dgm:spPr/>
      <dgm:t>
        <a:bodyPr/>
        <a:lstStyle/>
        <a:p>
          <a:endParaRPr lang="en-US"/>
        </a:p>
      </dgm:t>
    </dgm:pt>
    <dgm:pt modelId="{60D9208A-2A24-496F-AA1C-3E341E0FD8FE}" type="sibTrans" cxnId="{6E52B27B-5543-4D7F-BD43-CACFC7774B41}">
      <dgm:prSet/>
      <dgm:spPr/>
      <dgm:t>
        <a:bodyPr/>
        <a:lstStyle/>
        <a:p>
          <a:endParaRPr lang="en-US"/>
        </a:p>
      </dgm:t>
    </dgm:pt>
    <dgm:pt modelId="{409C95FE-B53E-48EF-A327-89D66C4B0A8B}">
      <dgm:prSet/>
      <dgm:spPr/>
      <dgm:t>
        <a:bodyPr/>
        <a:lstStyle/>
        <a:p>
          <a:pPr>
            <a:defRPr b="1"/>
          </a:pPr>
          <a:r>
            <a:rPr lang="en-US"/>
            <a:t>What went well:</a:t>
          </a:r>
        </a:p>
      </dgm:t>
    </dgm:pt>
    <dgm:pt modelId="{298F0C86-AADB-4ADF-AFF0-FBEA1BC5A934}" type="parTrans" cxnId="{D459E46D-7AFE-40DB-94DD-2FA5F98E403D}">
      <dgm:prSet/>
      <dgm:spPr/>
      <dgm:t>
        <a:bodyPr/>
        <a:lstStyle/>
        <a:p>
          <a:endParaRPr lang="en-US"/>
        </a:p>
      </dgm:t>
    </dgm:pt>
    <dgm:pt modelId="{16BEA96E-B831-4AFE-854B-C06D51861DF7}" type="sibTrans" cxnId="{D459E46D-7AFE-40DB-94DD-2FA5F98E403D}">
      <dgm:prSet/>
      <dgm:spPr/>
      <dgm:t>
        <a:bodyPr/>
        <a:lstStyle/>
        <a:p>
          <a:endParaRPr lang="en-US"/>
        </a:p>
      </dgm:t>
    </dgm:pt>
    <dgm:pt modelId="{C99320E1-8558-48C9-80FA-AE973658B210}">
      <dgm:prSet/>
      <dgm:spPr/>
      <dgm:t>
        <a:bodyPr/>
        <a:lstStyle/>
        <a:p>
          <a:r>
            <a:rPr lang="en-US"/>
            <a:t>(4 responses) Teamwork (help learning or completing tasks)</a:t>
          </a:r>
        </a:p>
      </dgm:t>
    </dgm:pt>
    <dgm:pt modelId="{308554E8-84A5-42A1-BA94-508DDD43E495}" type="parTrans" cxnId="{7642A1AE-26C1-48E9-819A-A2450BA81B69}">
      <dgm:prSet/>
      <dgm:spPr/>
      <dgm:t>
        <a:bodyPr/>
        <a:lstStyle/>
        <a:p>
          <a:endParaRPr lang="en-US"/>
        </a:p>
      </dgm:t>
    </dgm:pt>
    <dgm:pt modelId="{E5D50751-CF0E-4800-8DB5-5EE5229DF9AC}" type="sibTrans" cxnId="{7642A1AE-26C1-48E9-819A-A2450BA81B69}">
      <dgm:prSet/>
      <dgm:spPr/>
      <dgm:t>
        <a:bodyPr/>
        <a:lstStyle/>
        <a:p>
          <a:endParaRPr lang="en-US"/>
        </a:p>
      </dgm:t>
    </dgm:pt>
    <dgm:pt modelId="{A2B4212F-230E-4C91-8B37-50A1E8780A09}">
      <dgm:prSet/>
      <dgm:spPr/>
      <dgm:t>
        <a:bodyPr/>
        <a:lstStyle/>
        <a:p>
          <a:r>
            <a:rPr lang="en-US"/>
            <a:t>(4 responses) Fair distribution of tasks</a:t>
          </a:r>
        </a:p>
      </dgm:t>
    </dgm:pt>
    <dgm:pt modelId="{39A2DEF1-255D-4680-A704-44A8D244BD65}" type="parTrans" cxnId="{E085F5E7-4789-4F18-8BC3-EE34E65AFE59}">
      <dgm:prSet/>
      <dgm:spPr/>
      <dgm:t>
        <a:bodyPr/>
        <a:lstStyle/>
        <a:p>
          <a:endParaRPr lang="en-US"/>
        </a:p>
      </dgm:t>
    </dgm:pt>
    <dgm:pt modelId="{8D7F8CCC-ACA4-4CC8-9C92-158B6D647576}" type="sibTrans" cxnId="{E085F5E7-4789-4F18-8BC3-EE34E65AFE59}">
      <dgm:prSet/>
      <dgm:spPr/>
      <dgm:t>
        <a:bodyPr/>
        <a:lstStyle/>
        <a:p>
          <a:endParaRPr lang="en-US"/>
        </a:p>
      </dgm:t>
    </dgm:pt>
    <dgm:pt modelId="{1B56A1EB-8A20-435F-BC76-41C5FD8CC82C}">
      <dgm:prSet/>
      <dgm:spPr/>
      <dgm:t>
        <a:bodyPr/>
        <a:lstStyle/>
        <a:p>
          <a:r>
            <a:rPr lang="en-US"/>
            <a:t>(2 responses) Learning a lot (new languages and software tools)</a:t>
          </a:r>
        </a:p>
      </dgm:t>
    </dgm:pt>
    <dgm:pt modelId="{B87C5B40-5513-406E-96A7-ED8D17B05162}" type="parTrans" cxnId="{92E2CC6F-2205-42BF-80AD-2D2BF2AAC473}">
      <dgm:prSet/>
      <dgm:spPr/>
      <dgm:t>
        <a:bodyPr/>
        <a:lstStyle/>
        <a:p>
          <a:endParaRPr lang="en-US"/>
        </a:p>
      </dgm:t>
    </dgm:pt>
    <dgm:pt modelId="{2805FA56-5D3D-48E4-9715-1937B02B61C7}" type="sibTrans" cxnId="{92E2CC6F-2205-42BF-80AD-2D2BF2AAC473}">
      <dgm:prSet/>
      <dgm:spPr/>
      <dgm:t>
        <a:bodyPr/>
        <a:lstStyle/>
        <a:p>
          <a:endParaRPr lang="en-US"/>
        </a:p>
      </dgm:t>
    </dgm:pt>
    <dgm:pt modelId="{C46290FD-E978-495C-BA62-A8578ED37633}">
      <dgm:prSet/>
      <dgm:spPr/>
      <dgm:t>
        <a:bodyPr/>
        <a:lstStyle/>
        <a:p>
          <a:r>
            <a:rPr lang="en-US"/>
            <a:t>(1 response) Prior knowledge saved time learning new things/fixing bugs</a:t>
          </a:r>
        </a:p>
      </dgm:t>
    </dgm:pt>
    <dgm:pt modelId="{8E9DD913-9876-41A8-8F3F-7862CEA7115F}" type="parTrans" cxnId="{4CEDFEC3-183B-481A-B732-2BB499DC1F33}">
      <dgm:prSet/>
      <dgm:spPr/>
      <dgm:t>
        <a:bodyPr/>
        <a:lstStyle/>
        <a:p>
          <a:endParaRPr lang="en-US"/>
        </a:p>
      </dgm:t>
    </dgm:pt>
    <dgm:pt modelId="{DFBE2B7C-2C97-4016-848A-2C455A937505}" type="sibTrans" cxnId="{4CEDFEC3-183B-481A-B732-2BB499DC1F33}">
      <dgm:prSet/>
      <dgm:spPr/>
      <dgm:t>
        <a:bodyPr/>
        <a:lstStyle/>
        <a:p>
          <a:endParaRPr lang="en-US"/>
        </a:p>
      </dgm:t>
    </dgm:pt>
    <dgm:pt modelId="{19CCA2EE-A7CF-4E3A-9233-8C82636D965D}" type="pres">
      <dgm:prSet presAssocID="{C5505F38-2670-4E37-BBDF-E0D23DF22EDD}" presName="root" presStyleCnt="0">
        <dgm:presLayoutVars>
          <dgm:dir/>
          <dgm:resizeHandles val="exact"/>
        </dgm:presLayoutVars>
      </dgm:prSet>
      <dgm:spPr/>
    </dgm:pt>
    <dgm:pt modelId="{5B53A30F-F421-4714-AD14-4FEF5811304D}" type="pres">
      <dgm:prSet presAssocID="{9C173259-8345-441F-95BA-E95A7655D50B}" presName="compNode" presStyleCnt="0"/>
      <dgm:spPr/>
    </dgm:pt>
    <dgm:pt modelId="{E00FF4D5-4217-4164-8F6C-EB035AE46B3F}" type="pres">
      <dgm:prSet presAssocID="{9C173259-8345-441F-95BA-E95A7655D5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68D07782-8FFD-4981-8B27-BA425258C3A8}" type="pres">
      <dgm:prSet presAssocID="{9C173259-8345-441F-95BA-E95A7655D50B}" presName="iconSpace" presStyleCnt="0"/>
      <dgm:spPr/>
    </dgm:pt>
    <dgm:pt modelId="{1AA56816-89EE-44A1-8BED-9E153C6698BD}" type="pres">
      <dgm:prSet presAssocID="{9C173259-8345-441F-95BA-E95A7655D50B}" presName="parTx" presStyleLbl="revTx" presStyleIdx="0" presStyleCnt="4">
        <dgm:presLayoutVars>
          <dgm:chMax val="0"/>
          <dgm:chPref val="0"/>
        </dgm:presLayoutVars>
      </dgm:prSet>
      <dgm:spPr/>
    </dgm:pt>
    <dgm:pt modelId="{084CA79C-0CC4-4C75-A4B0-DC04DEDB53CB}" type="pres">
      <dgm:prSet presAssocID="{9C173259-8345-441F-95BA-E95A7655D50B}" presName="txSpace" presStyleCnt="0"/>
      <dgm:spPr/>
    </dgm:pt>
    <dgm:pt modelId="{86FA962E-73FF-4DB6-A84F-6EF41F68B612}" type="pres">
      <dgm:prSet presAssocID="{9C173259-8345-441F-95BA-E95A7655D50B}" presName="desTx" presStyleLbl="revTx" presStyleIdx="1" presStyleCnt="4">
        <dgm:presLayoutVars/>
      </dgm:prSet>
      <dgm:spPr/>
    </dgm:pt>
    <dgm:pt modelId="{8464CB18-735C-40FB-BCF9-5DDA484294FD}" type="pres">
      <dgm:prSet presAssocID="{44C54A19-1800-4F29-87FE-050DF41DBECD}" presName="sibTrans" presStyleCnt="0"/>
      <dgm:spPr/>
    </dgm:pt>
    <dgm:pt modelId="{B3403E76-C8CC-4F31-89C7-30F32086784F}" type="pres">
      <dgm:prSet presAssocID="{409C95FE-B53E-48EF-A327-89D66C4B0A8B}" presName="compNode" presStyleCnt="0"/>
      <dgm:spPr/>
    </dgm:pt>
    <dgm:pt modelId="{4F62510A-3514-4DF2-BA07-5C1C0EBA6D5E}" type="pres">
      <dgm:prSet presAssocID="{409C95FE-B53E-48EF-A327-89D66C4B0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5860C21B-69CB-4BAA-9CE9-CD83AECB1D47}" type="pres">
      <dgm:prSet presAssocID="{409C95FE-B53E-48EF-A327-89D66C4B0A8B}" presName="iconSpace" presStyleCnt="0"/>
      <dgm:spPr/>
    </dgm:pt>
    <dgm:pt modelId="{A0544AAE-00E7-4C57-B8D0-33F53384A373}" type="pres">
      <dgm:prSet presAssocID="{409C95FE-B53E-48EF-A327-89D66C4B0A8B}" presName="parTx" presStyleLbl="revTx" presStyleIdx="2" presStyleCnt="4">
        <dgm:presLayoutVars>
          <dgm:chMax val="0"/>
          <dgm:chPref val="0"/>
        </dgm:presLayoutVars>
      </dgm:prSet>
      <dgm:spPr/>
    </dgm:pt>
    <dgm:pt modelId="{534D2C32-12F1-46D4-8432-216795A8FECD}" type="pres">
      <dgm:prSet presAssocID="{409C95FE-B53E-48EF-A327-89D66C4B0A8B}" presName="txSpace" presStyleCnt="0"/>
      <dgm:spPr/>
    </dgm:pt>
    <dgm:pt modelId="{16DB73B9-A626-45FA-9170-40D33FB8FA15}" type="pres">
      <dgm:prSet presAssocID="{409C95FE-B53E-48EF-A327-89D66C4B0A8B}" presName="desTx" presStyleLbl="revTx" presStyleIdx="3" presStyleCnt="4">
        <dgm:presLayoutVars/>
      </dgm:prSet>
      <dgm:spPr/>
    </dgm:pt>
  </dgm:ptLst>
  <dgm:cxnLst>
    <dgm:cxn modelId="{7C8B1806-C34F-4275-A674-4FB7781A12A6}" type="presOf" srcId="{409C95FE-B53E-48EF-A327-89D66C4B0A8B}" destId="{A0544AAE-00E7-4C57-B8D0-33F53384A373}" srcOrd="0" destOrd="0" presId="urn:microsoft.com/office/officeart/2018/5/layout/CenteredIconLabelDescriptionList"/>
    <dgm:cxn modelId="{5BFF2F13-0147-4FD7-9C09-EE9AC39A28FA}" type="presOf" srcId="{A2B4212F-230E-4C91-8B37-50A1E8780A09}" destId="{16DB73B9-A626-45FA-9170-40D33FB8FA15}" srcOrd="0" destOrd="1" presId="urn:microsoft.com/office/officeart/2018/5/layout/CenteredIconLabelDescriptionList"/>
    <dgm:cxn modelId="{7552CD15-756A-400B-982F-6A6C548517C7}" type="presOf" srcId="{C46290FD-E978-495C-BA62-A8578ED37633}" destId="{16DB73B9-A626-45FA-9170-40D33FB8FA15}" srcOrd="0" destOrd="3" presId="urn:microsoft.com/office/officeart/2018/5/layout/CenteredIconLabelDescriptionList"/>
    <dgm:cxn modelId="{669CB763-626B-4191-AE3A-B8186D5AEE7C}" srcId="{C5505F38-2670-4E37-BBDF-E0D23DF22EDD}" destId="{9C173259-8345-441F-95BA-E95A7655D50B}" srcOrd="0" destOrd="0" parTransId="{EE38DE6E-BB5A-47D2-8E04-D779D38B0D26}" sibTransId="{44C54A19-1800-4F29-87FE-050DF41DBECD}"/>
    <dgm:cxn modelId="{D459E46D-7AFE-40DB-94DD-2FA5F98E403D}" srcId="{C5505F38-2670-4E37-BBDF-E0D23DF22EDD}" destId="{409C95FE-B53E-48EF-A327-89D66C4B0A8B}" srcOrd="1" destOrd="0" parTransId="{298F0C86-AADB-4ADF-AFF0-FBEA1BC5A934}" sibTransId="{16BEA96E-B831-4AFE-854B-C06D51861DF7}"/>
    <dgm:cxn modelId="{92E2CC6F-2205-42BF-80AD-2D2BF2AAC473}" srcId="{409C95FE-B53E-48EF-A327-89D66C4B0A8B}" destId="{1B56A1EB-8A20-435F-BC76-41C5FD8CC82C}" srcOrd="2" destOrd="0" parTransId="{B87C5B40-5513-406E-96A7-ED8D17B05162}" sibTransId="{2805FA56-5D3D-48E4-9715-1937B02B61C7}"/>
    <dgm:cxn modelId="{6E52B27B-5543-4D7F-BD43-CACFC7774B41}" srcId="{9C173259-8345-441F-95BA-E95A7655D50B}" destId="{B25C593A-5A5A-49E5-B7BB-1EA4DD790C53}" srcOrd="0" destOrd="0" parTransId="{8AA20BC7-E05D-41C8-A54C-ECBA4E3EC942}" sibTransId="{60D9208A-2A24-496F-AA1C-3E341E0FD8FE}"/>
    <dgm:cxn modelId="{C513268C-62DF-4EC9-AB8B-090CB09ADEFC}" type="presOf" srcId="{C99320E1-8558-48C9-80FA-AE973658B210}" destId="{16DB73B9-A626-45FA-9170-40D33FB8FA15}" srcOrd="0" destOrd="0" presId="urn:microsoft.com/office/officeart/2018/5/layout/CenteredIconLabelDescriptionList"/>
    <dgm:cxn modelId="{7B48E89C-7230-4720-BC0C-17E7E99E6265}" type="presOf" srcId="{C5505F38-2670-4E37-BBDF-E0D23DF22EDD}" destId="{19CCA2EE-A7CF-4E3A-9233-8C82636D965D}" srcOrd="0" destOrd="0" presId="urn:microsoft.com/office/officeart/2018/5/layout/CenteredIconLabelDescriptionList"/>
    <dgm:cxn modelId="{89FE51A2-7A6C-457D-817D-708502A587DE}" type="presOf" srcId="{B25C593A-5A5A-49E5-B7BB-1EA4DD790C53}" destId="{86FA962E-73FF-4DB6-A84F-6EF41F68B612}" srcOrd="0" destOrd="0" presId="urn:microsoft.com/office/officeart/2018/5/layout/CenteredIconLabelDescriptionList"/>
    <dgm:cxn modelId="{7642A1AE-26C1-48E9-819A-A2450BA81B69}" srcId="{409C95FE-B53E-48EF-A327-89D66C4B0A8B}" destId="{C99320E1-8558-48C9-80FA-AE973658B210}" srcOrd="0" destOrd="0" parTransId="{308554E8-84A5-42A1-BA94-508DDD43E495}" sibTransId="{E5D50751-CF0E-4800-8DB5-5EE5229DF9AC}"/>
    <dgm:cxn modelId="{4CEDFEC3-183B-481A-B732-2BB499DC1F33}" srcId="{409C95FE-B53E-48EF-A327-89D66C4B0A8B}" destId="{C46290FD-E978-495C-BA62-A8578ED37633}" srcOrd="3" destOrd="0" parTransId="{8E9DD913-9876-41A8-8F3F-7862CEA7115F}" sibTransId="{DFBE2B7C-2C97-4016-848A-2C455A937505}"/>
    <dgm:cxn modelId="{02E762E2-88A7-479C-A83B-DC9758B392BE}" type="presOf" srcId="{1B56A1EB-8A20-435F-BC76-41C5FD8CC82C}" destId="{16DB73B9-A626-45FA-9170-40D33FB8FA15}" srcOrd="0" destOrd="2" presId="urn:microsoft.com/office/officeart/2018/5/layout/CenteredIconLabelDescriptionList"/>
    <dgm:cxn modelId="{E085F5E7-4789-4F18-8BC3-EE34E65AFE59}" srcId="{409C95FE-B53E-48EF-A327-89D66C4B0A8B}" destId="{A2B4212F-230E-4C91-8B37-50A1E8780A09}" srcOrd="1" destOrd="0" parTransId="{39A2DEF1-255D-4680-A704-44A8D244BD65}" sibTransId="{8D7F8CCC-ACA4-4CC8-9C92-158B6D647576}"/>
    <dgm:cxn modelId="{206644ED-2009-4DA9-AC3E-893F874AD604}" type="presOf" srcId="{9C173259-8345-441F-95BA-E95A7655D50B}" destId="{1AA56816-89EE-44A1-8BED-9E153C6698BD}" srcOrd="0" destOrd="0" presId="urn:microsoft.com/office/officeart/2018/5/layout/CenteredIconLabelDescriptionList"/>
    <dgm:cxn modelId="{13D68C51-6CE0-448D-AF26-61645F5F5D54}" type="presParOf" srcId="{19CCA2EE-A7CF-4E3A-9233-8C82636D965D}" destId="{5B53A30F-F421-4714-AD14-4FEF5811304D}" srcOrd="0" destOrd="0" presId="urn:microsoft.com/office/officeart/2018/5/layout/CenteredIconLabelDescriptionList"/>
    <dgm:cxn modelId="{6E004D7A-23D9-4AF3-9910-196AFD5FFEC1}" type="presParOf" srcId="{5B53A30F-F421-4714-AD14-4FEF5811304D}" destId="{E00FF4D5-4217-4164-8F6C-EB035AE46B3F}" srcOrd="0" destOrd="0" presId="urn:microsoft.com/office/officeart/2018/5/layout/CenteredIconLabelDescriptionList"/>
    <dgm:cxn modelId="{60630C4F-5964-4971-A8AB-2680877FA3CA}" type="presParOf" srcId="{5B53A30F-F421-4714-AD14-4FEF5811304D}" destId="{68D07782-8FFD-4981-8B27-BA425258C3A8}" srcOrd="1" destOrd="0" presId="urn:microsoft.com/office/officeart/2018/5/layout/CenteredIconLabelDescriptionList"/>
    <dgm:cxn modelId="{FFE1C96D-2958-45BD-9ECE-A01120293AFD}" type="presParOf" srcId="{5B53A30F-F421-4714-AD14-4FEF5811304D}" destId="{1AA56816-89EE-44A1-8BED-9E153C6698BD}" srcOrd="2" destOrd="0" presId="urn:microsoft.com/office/officeart/2018/5/layout/CenteredIconLabelDescriptionList"/>
    <dgm:cxn modelId="{90099578-9C61-410D-8930-076D30598085}" type="presParOf" srcId="{5B53A30F-F421-4714-AD14-4FEF5811304D}" destId="{084CA79C-0CC4-4C75-A4B0-DC04DEDB53CB}" srcOrd="3" destOrd="0" presId="urn:microsoft.com/office/officeart/2018/5/layout/CenteredIconLabelDescriptionList"/>
    <dgm:cxn modelId="{01A3586B-1B71-4CCF-86D7-F9E0CAE8ED07}" type="presParOf" srcId="{5B53A30F-F421-4714-AD14-4FEF5811304D}" destId="{86FA962E-73FF-4DB6-A84F-6EF41F68B612}" srcOrd="4" destOrd="0" presId="urn:microsoft.com/office/officeart/2018/5/layout/CenteredIconLabelDescriptionList"/>
    <dgm:cxn modelId="{15E181CB-590E-4225-8237-5F06548E68E5}" type="presParOf" srcId="{19CCA2EE-A7CF-4E3A-9233-8C82636D965D}" destId="{8464CB18-735C-40FB-BCF9-5DDA484294FD}" srcOrd="1" destOrd="0" presId="urn:microsoft.com/office/officeart/2018/5/layout/CenteredIconLabelDescriptionList"/>
    <dgm:cxn modelId="{C5908343-CCDC-4CD1-8FA8-8A0BF1AADE2E}" type="presParOf" srcId="{19CCA2EE-A7CF-4E3A-9233-8C82636D965D}" destId="{B3403E76-C8CC-4F31-89C7-30F32086784F}" srcOrd="2" destOrd="0" presId="urn:microsoft.com/office/officeart/2018/5/layout/CenteredIconLabelDescriptionList"/>
    <dgm:cxn modelId="{27FB63F7-C869-4340-BCD6-59FB9B33D242}" type="presParOf" srcId="{B3403E76-C8CC-4F31-89C7-30F32086784F}" destId="{4F62510A-3514-4DF2-BA07-5C1C0EBA6D5E}" srcOrd="0" destOrd="0" presId="urn:microsoft.com/office/officeart/2018/5/layout/CenteredIconLabelDescriptionList"/>
    <dgm:cxn modelId="{FF7ED1A8-7113-444D-8D62-F93FFBF0D0D3}" type="presParOf" srcId="{B3403E76-C8CC-4F31-89C7-30F32086784F}" destId="{5860C21B-69CB-4BAA-9CE9-CD83AECB1D47}" srcOrd="1" destOrd="0" presId="urn:microsoft.com/office/officeart/2018/5/layout/CenteredIconLabelDescriptionList"/>
    <dgm:cxn modelId="{9758DF4F-7B02-4B71-9BD9-7BE1A80F11F6}" type="presParOf" srcId="{B3403E76-C8CC-4F31-89C7-30F32086784F}" destId="{A0544AAE-00E7-4C57-B8D0-33F53384A373}" srcOrd="2" destOrd="0" presId="urn:microsoft.com/office/officeart/2018/5/layout/CenteredIconLabelDescriptionList"/>
    <dgm:cxn modelId="{3ACE1CBC-4D0C-40C3-8BD5-CB0E1248CB92}" type="presParOf" srcId="{B3403E76-C8CC-4F31-89C7-30F32086784F}" destId="{534D2C32-12F1-46D4-8432-216795A8FECD}" srcOrd="3" destOrd="0" presId="urn:microsoft.com/office/officeart/2018/5/layout/CenteredIconLabelDescriptionList"/>
    <dgm:cxn modelId="{A5C478A7-ABD8-468D-9B3E-887C8B3C6054}" type="presParOf" srcId="{B3403E76-C8CC-4F31-89C7-30F32086784F}" destId="{16DB73B9-A626-45FA-9170-40D33FB8FA1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33DCD6-9D76-4FC1-AF62-BC73DB3F4AE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6812272-C060-44D0-A54E-7A847B8CBD65}">
      <dgm:prSet/>
      <dgm:spPr/>
      <dgm:t>
        <a:bodyPr/>
        <a:lstStyle/>
        <a:p>
          <a:pPr>
            <a:defRPr b="1"/>
          </a:pPr>
          <a:r>
            <a:rPr lang="en-US" baseline="0"/>
            <a:t>(2 Responses) Nothing</a:t>
          </a:r>
          <a:endParaRPr lang="en-US"/>
        </a:p>
      </dgm:t>
    </dgm:pt>
    <dgm:pt modelId="{AB777A37-B428-415E-924C-F5503BA6410E}" type="parTrans" cxnId="{94FDB225-D81B-4E1D-A924-E255EFF4EE08}">
      <dgm:prSet/>
      <dgm:spPr/>
      <dgm:t>
        <a:bodyPr/>
        <a:lstStyle/>
        <a:p>
          <a:endParaRPr lang="en-US"/>
        </a:p>
      </dgm:t>
    </dgm:pt>
    <dgm:pt modelId="{0AAE6AEC-1099-4D80-8EC7-F67FD7C09FB3}" type="sibTrans" cxnId="{94FDB225-D81B-4E1D-A924-E255EFF4EE08}">
      <dgm:prSet/>
      <dgm:spPr/>
      <dgm:t>
        <a:bodyPr/>
        <a:lstStyle/>
        <a:p>
          <a:endParaRPr lang="en-US"/>
        </a:p>
      </dgm:t>
    </dgm:pt>
    <dgm:pt modelId="{9F7A1CE3-3541-4E3C-913C-AE378F928CD4}">
      <dgm:prSet/>
      <dgm:spPr/>
      <dgm:t>
        <a:bodyPr/>
        <a:lstStyle/>
        <a:p>
          <a:pPr>
            <a:defRPr b="1"/>
          </a:pPr>
          <a:r>
            <a:rPr lang="en-US" baseline="0" dirty="0"/>
            <a:t>(1 Response) Difficult to learn new material, more information would 	help.</a:t>
          </a:r>
          <a:endParaRPr lang="en-US" dirty="0"/>
        </a:p>
      </dgm:t>
    </dgm:pt>
    <dgm:pt modelId="{944FA26C-1FFD-47F4-A24E-BE962FADA5E5}" type="parTrans" cxnId="{34621112-0427-4039-A52D-31126403FED1}">
      <dgm:prSet/>
      <dgm:spPr/>
      <dgm:t>
        <a:bodyPr/>
        <a:lstStyle/>
        <a:p>
          <a:endParaRPr lang="en-US"/>
        </a:p>
      </dgm:t>
    </dgm:pt>
    <dgm:pt modelId="{4038D92A-27BB-4441-87AC-5F2C2F66F18E}" type="sibTrans" cxnId="{34621112-0427-4039-A52D-31126403FED1}">
      <dgm:prSet/>
      <dgm:spPr/>
      <dgm:t>
        <a:bodyPr/>
        <a:lstStyle/>
        <a:p>
          <a:endParaRPr lang="en-US"/>
        </a:p>
      </dgm:t>
    </dgm:pt>
    <dgm:pt modelId="{38C36934-8653-4887-A341-2A3777E1ACA5}">
      <dgm:prSet/>
      <dgm:spPr/>
      <dgm:t>
        <a:bodyPr/>
        <a:lstStyle/>
        <a:p>
          <a:pPr>
            <a:defRPr b="1"/>
          </a:pPr>
          <a:r>
            <a:rPr lang="en-US" baseline="0" dirty="0"/>
            <a:t>(1 Response) Development choices lead to a more difficult and </a:t>
          </a:r>
          <a:br>
            <a:rPr lang="en-US" baseline="0" dirty="0"/>
          </a:br>
          <a:r>
            <a:rPr lang="en-US" baseline="0" dirty="0"/>
            <a:t>time-consuming project.</a:t>
          </a:r>
          <a:endParaRPr lang="en-US" dirty="0"/>
        </a:p>
      </dgm:t>
    </dgm:pt>
    <dgm:pt modelId="{8AE77984-6DC7-4C8F-B6E0-102D54C548BD}" type="parTrans" cxnId="{86F719F0-A3C2-4480-99DC-E27B634947C3}">
      <dgm:prSet/>
      <dgm:spPr/>
      <dgm:t>
        <a:bodyPr/>
        <a:lstStyle/>
        <a:p>
          <a:endParaRPr lang="en-US"/>
        </a:p>
      </dgm:t>
    </dgm:pt>
    <dgm:pt modelId="{18F47EC2-EBE4-4F5C-AABD-6A2F80CBABBB}" type="sibTrans" cxnId="{86F719F0-A3C2-4480-99DC-E27B634947C3}">
      <dgm:prSet/>
      <dgm:spPr/>
      <dgm:t>
        <a:bodyPr/>
        <a:lstStyle/>
        <a:p>
          <a:endParaRPr lang="en-US"/>
        </a:p>
      </dgm:t>
    </dgm:pt>
    <dgm:pt modelId="{6B0C6BE5-FA80-409B-881E-43C1BF2DF277}">
      <dgm:prSet/>
      <dgm:spPr/>
      <dgm:t>
        <a:bodyPr/>
        <a:lstStyle/>
        <a:p>
          <a:pPr>
            <a:defRPr b="1"/>
          </a:pPr>
          <a:r>
            <a:rPr lang="en-US" baseline="0"/>
            <a:t>Personally? </a:t>
          </a:r>
          <a:endParaRPr lang="en-US"/>
        </a:p>
      </dgm:t>
    </dgm:pt>
    <dgm:pt modelId="{206031F0-0676-4793-B0DF-C8FEF224C72C}" type="parTrans" cxnId="{AD1FAE89-76DF-418F-BDE1-9CAC23B8FD8F}">
      <dgm:prSet/>
      <dgm:spPr/>
      <dgm:t>
        <a:bodyPr/>
        <a:lstStyle/>
        <a:p>
          <a:endParaRPr lang="en-US"/>
        </a:p>
      </dgm:t>
    </dgm:pt>
    <dgm:pt modelId="{2EA64FCA-38ED-4A5A-AC9B-026DCEE7F718}" type="sibTrans" cxnId="{AD1FAE89-76DF-418F-BDE1-9CAC23B8FD8F}">
      <dgm:prSet/>
      <dgm:spPr/>
      <dgm:t>
        <a:bodyPr/>
        <a:lstStyle/>
        <a:p>
          <a:endParaRPr lang="en-US"/>
        </a:p>
      </dgm:t>
    </dgm:pt>
    <dgm:pt modelId="{B7BDE978-EA49-4796-81ED-9E5DFC034BA8}">
      <dgm:prSet/>
      <dgm:spPr/>
      <dgm:t>
        <a:bodyPr/>
        <a:lstStyle/>
        <a:p>
          <a:r>
            <a:rPr lang="en-US" dirty="0"/>
            <a:t>Great team! Good communication, even with limited availability.</a:t>
          </a:r>
        </a:p>
      </dgm:t>
    </dgm:pt>
    <dgm:pt modelId="{5022A5FE-0B2E-4F87-99BE-AA6D49E911DE}" type="parTrans" cxnId="{EDA975BB-FCCB-4FC7-9E2A-DF516A929019}">
      <dgm:prSet/>
      <dgm:spPr/>
      <dgm:t>
        <a:bodyPr/>
        <a:lstStyle/>
        <a:p>
          <a:endParaRPr lang="en-US"/>
        </a:p>
      </dgm:t>
    </dgm:pt>
    <dgm:pt modelId="{856952FE-0200-4256-97C1-DAC4034035F3}" type="sibTrans" cxnId="{EDA975BB-FCCB-4FC7-9E2A-DF516A929019}">
      <dgm:prSet/>
      <dgm:spPr/>
      <dgm:t>
        <a:bodyPr/>
        <a:lstStyle/>
        <a:p>
          <a:endParaRPr lang="en-US"/>
        </a:p>
      </dgm:t>
    </dgm:pt>
    <dgm:pt modelId="{DA32D6CD-3578-43FA-978E-40E4F82E1F66}">
      <dgm:prSet/>
      <dgm:spPr/>
      <dgm:t>
        <a:bodyPr/>
        <a:lstStyle/>
        <a:p>
          <a:pPr>
            <a:defRPr b="1"/>
          </a:pPr>
          <a:r>
            <a:rPr lang="en-US" baseline="0"/>
            <a:t>For the future?</a:t>
          </a:r>
          <a:endParaRPr lang="en-US"/>
        </a:p>
      </dgm:t>
    </dgm:pt>
    <dgm:pt modelId="{6D180862-ED3A-4F94-A071-1627B05F7E90}" type="parTrans" cxnId="{120F0657-CE95-4F4E-847C-B6D783A045FE}">
      <dgm:prSet/>
      <dgm:spPr/>
      <dgm:t>
        <a:bodyPr/>
        <a:lstStyle/>
        <a:p>
          <a:endParaRPr lang="en-US"/>
        </a:p>
      </dgm:t>
    </dgm:pt>
    <dgm:pt modelId="{25F51ECB-261A-494B-B033-EEEA3C3E342C}" type="sibTrans" cxnId="{120F0657-CE95-4F4E-847C-B6D783A045FE}">
      <dgm:prSet/>
      <dgm:spPr/>
      <dgm:t>
        <a:bodyPr/>
        <a:lstStyle/>
        <a:p>
          <a:endParaRPr lang="en-US"/>
        </a:p>
      </dgm:t>
    </dgm:pt>
    <dgm:pt modelId="{27F3CB08-AC6A-4E59-880F-56280E05B38C}">
      <dgm:prSet/>
      <dgm:spPr/>
      <dgm:t>
        <a:bodyPr/>
        <a:lstStyle/>
        <a:p>
          <a:r>
            <a:rPr lang="en-US" dirty="0"/>
            <a:t>More up-front resources</a:t>
          </a:r>
        </a:p>
      </dgm:t>
    </dgm:pt>
    <dgm:pt modelId="{9049D7C5-E2E9-4B47-A84A-3A89BFFEFA24}" type="parTrans" cxnId="{583AF42D-FBB5-4A78-AF47-98B8C9F3B10A}">
      <dgm:prSet/>
      <dgm:spPr/>
      <dgm:t>
        <a:bodyPr/>
        <a:lstStyle/>
        <a:p>
          <a:endParaRPr lang="en-US"/>
        </a:p>
      </dgm:t>
    </dgm:pt>
    <dgm:pt modelId="{6D3245C0-F7E1-4997-B4B3-D3B1B6C73D7A}" type="sibTrans" cxnId="{583AF42D-FBB5-4A78-AF47-98B8C9F3B10A}">
      <dgm:prSet/>
      <dgm:spPr/>
      <dgm:t>
        <a:bodyPr/>
        <a:lstStyle/>
        <a:p>
          <a:endParaRPr lang="en-US"/>
        </a:p>
      </dgm:t>
    </dgm:pt>
    <dgm:pt modelId="{FF6DA1C2-D59B-40C9-A38C-81E994484BCF}">
      <dgm:prSet/>
      <dgm:spPr/>
      <dgm:t>
        <a:bodyPr/>
        <a:lstStyle/>
        <a:p>
          <a:r>
            <a:rPr lang="en-US"/>
            <a:t>More frequent communication</a:t>
          </a:r>
        </a:p>
      </dgm:t>
    </dgm:pt>
    <dgm:pt modelId="{C0010C3B-1858-4396-8633-DECA18027998}" type="parTrans" cxnId="{F7987DE7-A6F9-4F57-A5F4-E505FC20E8A4}">
      <dgm:prSet/>
      <dgm:spPr/>
      <dgm:t>
        <a:bodyPr/>
        <a:lstStyle/>
        <a:p>
          <a:endParaRPr lang="en-US"/>
        </a:p>
      </dgm:t>
    </dgm:pt>
    <dgm:pt modelId="{BFBBBCA7-25CC-429F-87A6-BB886EB20486}" type="sibTrans" cxnId="{F7987DE7-A6F9-4F57-A5F4-E505FC20E8A4}">
      <dgm:prSet/>
      <dgm:spPr/>
      <dgm:t>
        <a:bodyPr/>
        <a:lstStyle/>
        <a:p>
          <a:endParaRPr lang="en-US"/>
        </a:p>
      </dgm:t>
    </dgm:pt>
    <dgm:pt modelId="{5AB04576-E93A-4422-9A80-1C23B9A9D937}">
      <dgm:prSet/>
      <dgm:spPr/>
      <dgm:t>
        <a:bodyPr/>
        <a:lstStyle/>
        <a:p>
          <a:r>
            <a:rPr lang="en-US"/>
            <a:t>Better guidelines for Github utilization</a:t>
          </a:r>
        </a:p>
      </dgm:t>
    </dgm:pt>
    <dgm:pt modelId="{457AC3D9-515E-4FC9-9DA0-5EC00B96B32E}" type="parTrans" cxnId="{D2CF349D-7CD7-4F4F-8A9F-128CD9D14EC5}">
      <dgm:prSet/>
      <dgm:spPr/>
      <dgm:t>
        <a:bodyPr/>
        <a:lstStyle/>
        <a:p>
          <a:endParaRPr lang="en-US"/>
        </a:p>
      </dgm:t>
    </dgm:pt>
    <dgm:pt modelId="{A15D0880-F428-4F55-8F73-0DB852A4A3F0}" type="sibTrans" cxnId="{D2CF349D-7CD7-4F4F-8A9F-128CD9D14EC5}">
      <dgm:prSet/>
      <dgm:spPr/>
      <dgm:t>
        <a:bodyPr/>
        <a:lstStyle/>
        <a:p>
          <a:endParaRPr lang="en-US"/>
        </a:p>
      </dgm:t>
    </dgm:pt>
    <dgm:pt modelId="{339FF09C-0452-4D69-B8BD-37B1FB05D8F7}">
      <dgm:prSet/>
      <dgm:spPr/>
      <dgm:t>
        <a:bodyPr/>
        <a:lstStyle/>
        <a:p>
          <a:r>
            <a:rPr lang="en-US"/>
            <a:t>More definitive deadlines (as schedules permit)</a:t>
          </a:r>
        </a:p>
      </dgm:t>
    </dgm:pt>
    <dgm:pt modelId="{94BDD4CE-197C-48BC-8D73-E97B18265F3D}" type="parTrans" cxnId="{054CFB94-26A9-44B4-8F22-4AC494D8B8A6}">
      <dgm:prSet/>
      <dgm:spPr/>
      <dgm:t>
        <a:bodyPr/>
        <a:lstStyle/>
        <a:p>
          <a:endParaRPr lang="en-US"/>
        </a:p>
      </dgm:t>
    </dgm:pt>
    <dgm:pt modelId="{790CBD44-F766-47DD-9620-961EE31869E5}" type="sibTrans" cxnId="{054CFB94-26A9-44B4-8F22-4AC494D8B8A6}">
      <dgm:prSet/>
      <dgm:spPr/>
      <dgm:t>
        <a:bodyPr/>
        <a:lstStyle/>
        <a:p>
          <a:endParaRPr lang="en-US"/>
        </a:p>
      </dgm:t>
    </dgm:pt>
    <dgm:pt modelId="{D06300A5-6B73-44F0-9BE0-93448A83DA4C}" type="pres">
      <dgm:prSet presAssocID="{B933DCD6-9D76-4FC1-AF62-BC73DB3F4AE3}" presName="root" presStyleCnt="0">
        <dgm:presLayoutVars>
          <dgm:dir/>
          <dgm:resizeHandles val="exact"/>
        </dgm:presLayoutVars>
      </dgm:prSet>
      <dgm:spPr/>
    </dgm:pt>
    <dgm:pt modelId="{4EBBE009-56B3-400D-9D4F-4663B41F6348}" type="pres">
      <dgm:prSet presAssocID="{86812272-C060-44D0-A54E-7A847B8CBD65}" presName="compNode" presStyleCnt="0"/>
      <dgm:spPr/>
    </dgm:pt>
    <dgm:pt modelId="{5309E4F6-FD10-4B9C-ABA3-2458AA0912EB}" type="pres">
      <dgm:prSet presAssocID="{86812272-C060-44D0-A54E-7A847B8CBD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5E9FD3AA-9EE8-4F66-82C2-382DFDFE1394}" type="pres">
      <dgm:prSet presAssocID="{86812272-C060-44D0-A54E-7A847B8CBD65}" presName="iconSpace" presStyleCnt="0"/>
      <dgm:spPr/>
    </dgm:pt>
    <dgm:pt modelId="{A9492870-3141-4C03-8837-0A00123ACFB9}" type="pres">
      <dgm:prSet presAssocID="{86812272-C060-44D0-A54E-7A847B8CBD65}" presName="parTx" presStyleLbl="revTx" presStyleIdx="0" presStyleCnt="10">
        <dgm:presLayoutVars>
          <dgm:chMax val="0"/>
          <dgm:chPref val="0"/>
        </dgm:presLayoutVars>
      </dgm:prSet>
      <dgm:spPr/>
    </dgm:pt>
    <dgm:pt modelId="{11C10148-9F9D-4D54-8180-1CC9BFBA864E}" type="pres">
      <dgm:prSet presAssocID="{86812272-C060-44D0-A54E-7A847B8CBD65}" presName="txSpace" presStyleCnt="0"/>
      <dgm:spPr/>
    </dgm:pt>
    <dgm:pt modelId="{0D8817E1-6DCF-4E43-90FF-51E6CF2EBCDB}" type="pres">
      <dgm:prSet presAssocID="{86812272-C060-44D0-A54E-7A847B8CBD65}" presName="desTx" presStyleLbl="revTx" presStyleIdx="1" presStyleCnt="10">
        <dgm:presLayoutVars/>
      </dgm:prSet>
      <dgm:spPr/>
    </dgm:pt>
    <dgm:pt modelId="{3CF7861C-F2EF-474D-A57E-F4FA6775E1C4}" type="pres">
      <dgm:prSet presAssocID="{0AAE6AEC-1099-4D80-8EC7-F67FD7C09FB3}" presName="sibTrans" presStyleCnt="0"/>
      <dgm:spPr/>
    </dgm:pt>
    <dgm:pt modelId="{2E9B2296-4715-40CE-AAA1-64732869AA01}" type="pres">
      <dgm:prSet presAssocID="{9F7A1CE3-3541-4E3C-913C-AE378F928CD4}" presName="compNode" presStyleCnt="0"/>
      <dgm:spPr/>
    </dgm:pt>
    <dgm:pt modelId="{1A5CE98A-812C-4BCC-AFF4-6BB59C3A362B}" type="pres">
      <dgm:prSet presAssocID="{9F7A1CE3-3541-4E3C-913C-AE378F928CD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3FFEC29-2240-4C00-8EE5-135D9900E257}" type="pres">
      <dgm:prSet presAssocID="{9F7A1CE3-3541-4E3C-913C-AE378F928CD4}" presName="iconSpace" presStyleCnt="0"/>
      <dgm:spPr/>
    </dgm:pt>
    <dgm:pt modelId="{5717AEC0-4C0E-40F1-8827-CC938E4B0992}" type="pres">
      <dgm:prSet presAssocID="{9F7A1CE3-3541-4E3C-913C-AE378F928CD4}" presName="parTx" presStyleLbl="revTx" presStyleIdx="2" presStyleCnt="10">
        <dgm:presLayoutVars>
          <dgm:chMax val="0"/>
          <dgm:chPref val="0"/>
        </dgm:presLayoutVars>
      </dgm:prSet>
      <dgm:spPr/>
    </dgm:pt>
    <dgm:pt modelId="{9AFAD79A-1DA2-4BEF-A62F-3A2D5311F4A1}" type="pres">
      <dgm:prSet presAssocID="{9F7A1CE3-3541-4E3C-913C-AE378F928CD4}" presName="txSpace" presStyleCnt="0"/>
      <dgm:spPr/>
    </dgm:pt>
    <dgm:pt modelId="{094F214D-3D5B-47A3-8459-01169EC7819B}" type="pres">
      <dgm:prSet presAssocID="{9F7A1CE3-3541-4E3C-913C-AE378F928CD4}" presName="desTx" presStyleLbl="revTx" presStyleIdx="3" presStyleCnt="10">
        <dgm:presLayoutVars/>
      </dgm:prSet>
      <dgm:spPr/>
    </dgm:pt>
    <dgm:pt modelId="{92307C2F-D1B8-449F-B7FD-D97CA1EC7429}" type="pres">
      <dgm:prSet presAssocID="{4038D92A-27BB-4441-87AC-5F2C2F66F18E}" presName="sibTrans" presStyleCnt="0"/>
      <dgm:spPr/>
    </dgm:pt>
    <dgm:pt modelId="{AB97FE38-A914-4DEF-864F-9B940B130E5C}" type="pres">
      <dgm:prSet presAssocID="{38C36934-8653-4887-A341-2A3777E1ACA5}" presName="compNode" presStyleCnt="0"/>
      <dgm:spPr/>
    </dgm:pt>
    <dgm:pt modelId="{A9683497-F88B-407A-822B-B5291767CEAE}" type="pres">
      <dgm:prSet presAssocID="{38C36934-8653-4887-A341-2A3777E1AC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D1CA2B2-E2C5-44FA-B1C8-FA67216D35C1}" type="pres">
      <dgm:prSet presAssocID="{38C36934-8653-4887-A341-2A3777E1ACA5}" presName="iconSpace" presStyleCnt="0"/>
      <dgm:spPr/>
    </dgm:pt>
    <dgm:pt modelId="{BFDD8365-063B-4639-93CC-DAEB20F3A627}" type="pres">
      <dgm:prSet presAssocID="{38C36934-8653-4887-A341-2A3777E1ACA5}" presName="parTx" presStyleLbl="revTx" presStyleIdx="4" presStyleCnt="10">
        <dgm:presLayoutVars>
          <dgm:chMax val="0"/>
          <dgm:chPref val="0"/>
        </dgm:presLayoutVars>
      </dgm:prSet>
      <dgm:spPr/>
    </dgm:pt>
    <dgm:pt modelId="{62544571-D5BC-4F93-911D-F9353AAF0406}" type="pres">
      <dgm:prSet presAssocID="{38C36934-8653-4887-A341-2A3777E1ACA5}" presName="txSpace" presStyleCnt="0"/>
      <dgm:spPr/>
    </dgm:pt>
    <dgm:pt modelId="{53BC19B4-401C-4644-9900-BF6D9A3A2031}" type="pres">
      <dgm:prSet presAssocID="{38C36934-8653-4887-A341-2A3777E1ACA5}" presName="desTx" presStyleLbl="revTx" presStyleIdx="5" presStyleCnt="10">
        <dgm:presLayoutVars/>
      </dgm:prSet>
      <dgm:spPr/>
    </dgm:pt>
    <dgm:pt modelId="{BD9B97E3-F204-4A02-91B8-D6E254D68498}" type="pres">
      <dgm:prSet presAssocID="{18F47EC2-EBE4-4F5C-AABD-6A2F80CBABBB}" presName="sibTrans" presStyleCnt="0"/>
      <dgm:spPr/>
    </dgm:pt>
    <dgm:pt modelId="{BEF900FE-D53E-424B-9496-3C25784224A2}" type="pres">
      <dgm:prSet presAssocID="{6B0C6BE5-FA80-409B-881E-43C1BF2DF277}" presName="compNode" presStyleCnt="0"/>
      <dgm:spPr/>
    </dgm:pt>
    <dgm:pt modelId="{A1CC1F35-FFC1-4EBA-A950-195527C97502}" type="pres">
      <dgm:prSet presAssocID="{6B0C6BE5-FA80-409B-881E-43C1BF2DF2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745FE51-AAF7-46A8-8E62-AA3B21C4F2A9}" type="pres">
      <dgm:prSet presAssocID="{6B0C6BE5-FA80-409B-881E-43C1BF2DF277}" presName="iconSpace" presStyleCnt="0"/>
      <dgm:spPr/>
    </dgm:pt>
    <dgm:pt modelId="{7CF03F41-F80D-494A-895F-1F075C839DA0}" type="pres">
      <dgm:prSet presAssocID="{6B0C6BE5-FA80-409B-881E-43C1BF2DF277}" presName="parTx" presStyleLbl="revTx" presStyleIdx="6" presStyleCnt="10">
        <dgm:presLayoutVars>
          <dgm:chMax val="0"/>
          <dgm:chPref val="0"/>
        </dgm:presLayoutVars>
      </dgm:prSet>
      <dgm:spPr/>
    </dgm:pt>
    <dgm:pt modelId="{60C00EE4-FCD4-449E-B26E-60F92C02452D}" type="pres">
      <dgm:prSet presAssocID="{6B0C6BE5-FA80-409B-881E-43C1BF2DF277}" presName="txSpace" presStyleCnt="0"/>
      <dgm:spPr/>
    </dgm:pt>
    <dgm:pt modelId="{3072F27B-6D75-45DF-9CCD-2282DBB6B29C}" type="pres">
      <dgm:prSet presAssocID="{6B0C6BE5-FA80-409B-881E-43C1BF2DF277}" presName="desTx" presStyleLbl="revTx" presStyleIdx="7" presStyleCnt="10" custLinFactNeighborX="-540" custLinFactNeighborY="-83220">
        <dgm:presLayoutVars/>
      </dgm:prSet>
      <dgm:spPr/>
    </dgm:pt>
    <dgm:pt modelId="{29559327-5781-4CDF-9004-4CA476DC51C8}" type="pres">
      <dgm:prSet presAssocID="{2EA64FCA-38ED-4A5A-AC9B-026DCEE7F718}" presName="sibTrans" presStyleCnt="0"/>
      <dgm:spPr/>
    </dgm:pt>
    <dgm:pt modelId="{2E0F4CF2-C511-49B9-9F71-A44FAEDF61F5}" type="pres">
      <dgm:prSet presAssocID="{DA32D6CD-3578-43FA-978E-40E4F82E1F66}" presName="compNode" presStyleCnt="0"/>
      <dgm:spPr/>
    </dgm:pt>
    <dgm:pt modelId="{BE12FF3D-9CE7-488D-97CC-B35136BC265B}" type="pres">
      <dgm:prSet presAssocID="{DA32D6CD-3578-43FA-978E-40E4F82E1F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B7C0EBB4-4EC1-4909-9F16-DB679AA672E5}" type="pres">
      <dgm:prSet presAssocID="{DA32D6CD-3578-43FA-978E-40E4F82E1F66}" presName="iconSpace" presStyleCnt="0"/>
      <dgm:spPr/>
    </dgm:pt>
    <dgm:pt modelId="{4BFEAF23-4340-46E1-A663-CB893047F88D}" type="pres">
      <dgm:prSet presAssocID="{DA32D6CD-3578-43FA-978E-40E4F82E1F66}" presName="parTx" presStyleLbl="revTx" presStyleIdx="8" presStyleCnt="10">
        <dgm:presLayoutVars>
          <dgm:chMax val="0"/>
          <dgm:chPref val="0"/>
        </dgm:presLayoutVars>
      </dgm:prSet>
      <dgm:spPr/>
    </dgm:pt>
    <dgm:pt modelId="{42BB23C1-C569-4B5E-8904-9BA5BAC67DC9}" type="pres">
      <dgm:prSet presAssocID="{DA32D6CD-3578-43FA-978E-40E4F82E1F66}" presName="txSpace" presStyleCnt="0"/>
      <dgm:spPr/>
    </dgm:pt>
    <dgm:pt modelId="{D3B169BE-D75A-464D-8159-CBD01D49E2CB}" type="pres">
      <dgm:prSet presAssocID="{DA32D6CD-3578-43FA-978E-40E4F82E1F66}" presName="desTx" presStyleLbl="revTx" presStyleIdx="9" presStyleCnt="10" custLinFactNeighborX="318" custLinFactNeighborY="-83220">
        <dgm:presLayoutVars/>
      </dgm:prSet>
      <dgm:spPr/>
    </dgm:pt>
  </dgm:ptLst>
  <dgm:cxnLst>
    <dgm:cxn modelId="{34621112-0427-4039-A52D-31126403FED1}" srcId="{B933DCD6-9D76-4FC1-AF62-BC73DB3F4AE3}" destId="{9F7A1CE3-3541-4E3C-913C-AE378F928CD4}" srcOrd="1" destOrd="0" parTransId="{944FA26C-1FFD-47F4-A24E-BE962FADA5E5}" sibTransId="{4038D92A-27BB-4441-87AC-5F2C2F66F18E}"/>
    <dgm:cxn modelId="{6C1F2223-0F8E-40F4-B67E-807A6E00364F}" type="presOf" srcId="{5AB04576-E93A-4422-9A80-1C23B9A9D937}" destId="{D3B169BE-D75A-464D-8159-CBD01D49E2CB}" srcOrd="0" destOrd="2" presId="urn:microsoft.com/office/officeart/2018/5/layout/CenteredIconLabelDescriptionList"/>
    <dgm:cxn modelId="{94FDB225-D81B-4E1D-A924-E255EFF4EE08}" srcId="{B933DCD6-9D76-4FC1-AF62-BC73DB3F4AE3}" destId="{86812272-C060-44D0-A54E-7A847B8CBD65}" srcOrd="0" destOrd="0" parTransId="{AB777A37-B428-415E-924C-F5503BA6410E}" sibTransId="{0AAE6AEC-1099-4D80-8EC7-F67FD7C09FB3}"/>
    <dgm:cxn modelId="{25D4C22C-5C7D-4950-8F60-252F784B59C5}" type="presOf" srcId="{6B0C6BE5-FA80-409B-881E-43C1BF2DF277}" destId="{7CF03F41-F80D-494A-895F-1F075C839DA0}" srcOrd="0" destOrd="0" presId="urn:microsoft.com/office/officeart/2018/5/layout/CenteredIconLabelDescriptionList"/>
    <dgm:cxn modelId="{583AF42D-FBB5-4A78-AF47-98B8C9F3B10A}" srcId="{DA32D6CD-3578-43FA-978E-40E4F82E1F66}" destId="{27F3CB08-AC6A-4E59-880F-56280E05B38C}" srcOrd="0" destOrd="0" parTransId="{9049D7C5-E2E9-4B47-A84A-3A89BFFEFA24}" sibTransId="{6D3245C0-F7E1-4997-B4B3-D3B1B6C73D7A}"/>
    <dgm:cxn modelId="{FAE2E371-8BB3-436F-A17B-F0DEC9A7F349}" type="presOf" srcId="{FF6DA1C2-D59B-40C9-A38C-81E994484BCF}" destId="{D3B169BE-D75A-464D-8159-CBD01D49E2CB}" srcOrd="0" destOrd="1" presId="urn:microsoft.com/office/officeart/2018/5/layout/CenteredIconLabelDescriptionList"/>
    <dgm:cxn modelId="{120F0657-CE95-4F4E-847C-B6D783A045FE}" srcId="{B933DCD6-9D76-4FC1-AF62-BC73DB3F4AE3}" destId="{DA32D6CD-3578-43FA-978E-40E4F82E1F66}" srcOrd="4" destOrd="0" parTransId="{6D180862-ED3A-4F94-A071-1627B05F7E90}" sibTransId="{25F51ECB-261A-494B-B033-EEEA3C3E342C}"/>
    <dgm:cxn modelId="{65764585-F539-4253-BFBA-5764190C8CD6}" type="presOf" srcId="{38C36934-8653-4887-A341-2A3777E1ACA5}" destId="{BFDD8365-063B-4639-93CC-DAEB20F3A627}" srcOrd="0" destOrd="0" presId="urn:microsoft.com/office/officeart/2018/5/layout/CenteredIconLabelDescriptionList"/>
    <dgm:cxn modelId="{AD1FAE89-76DF-418F-BDE1-9CAC23B8FD8F}" srcId="{B933DCD6-9D76-4FC1-AF62-BC73DB3F4AE3}" destId="{6B0C6BE5-FA80-409B-881E-43C1BF2DF277}" srcOrd="3" destOrd="0" parTransId="{206031F0-0676-4793-B0DF-C8FEF224C72C}" sibTransId="{2EA64FCA-38ED-4A5A-AC9B-026DCEE7F718}"/>
    <dgm:cxn modelId="{E985028F-4A53-4DB2-BC6A-A64DEAEF14BF}" type="presOf" srcId="{B933DCD6-9D76-4FC1-AF62-BC73DB3F4AE3}" destId="{D06300A5-6B73-44F0-9BE0-93448A83DA4C}" srcOrd="0" destOrd="0" presId="urn:microsoft.com/office/officeart/2018/5/layout/CenteredIconLabelDescriptionList"/>
    <dgm:cxn modelId="{054CFB94-26A9-44B4-8F22-4AC494D8B8A6}" srcId="{DA32D6CD-3578-43FA-978E-40E4F82E1F66}" destId="{339FF09C-0452-4D69-B8BD-37B1FB05D8F7}" srcOrd="3" destOrd="0" parTransId="{94BDD4CE-197C-48BC-8D73-E97B18265F3D}" sibTransId="{790CBD44-F766-47DD-9620-961EE31869E5}"/>
    <dgm:cxn modelId="{EDCABF97-09B8-4B44-B628-59E40AC04629}" type="presOf" srcId="{27F3CB08-AC6A-4E59-880F-56280E05B38C}" destId="{D3B169BE-D75A-464D-8159-CBD01D49E2CB}" srcOrd="0" destOrd="0" presId="urn:microsoft.com/office/officeart/2018/5/layout/CenteredIconLabelDescriptionList"/>
    <dgm:cxn modelId="{D2CF349D-7CD7-4F4F-8A9F-128CD9D14EC5}" srcId="{DA32D6CD-3578-43FA-978E-40E4F82E1F66}" destId="{5AB04576-E93A-4422-9A80-1C23B9A9D937}" srcOrd="2" destOrd="0" parTransId="{457AC3D9-515E-4FC9-9DA0-5EC00B96B32E}" sibTransId="{A15D0880-F428-4F55-8F73-0DB852A4A3F0}"/>
    <dgm:cxn modelId="{1FCC29AC-57F1-48BA-892E-BF1C3C60F973}" type="presOf" srcId="{DA32D6CD-3578-43FA-978E-40E4F82E1F66}" destId="{4BFEAF23-4340-46E1-A663-CB893047F88D}" srcOrd="0" destOrd="0" presId="urn:microsoft.com/office/officeart/2018/5/layout/CenteredIconLabelDescriptionList"/>
    <dgm:cxn modelId="{2B523EAE-B875-417B-BFAA-CF9EDF8FB26C}" type="presOf" srcId="{339FF09C-0452-4D69-B8BD-37B1FB05D8F7}" destId="{D3B169BE-D75A-464D-8159-CBD01D49E2CB}" srcOrd="0" destOrd="3" presId="urn:microsoft.com/office/officeart/2018/5/layout/CenteredIconLabelDescriptionList"/>
    <dgm:cxn modelId="{BBEF3DB2-8C54-4342-AAC6-BFD03F682AAB}" type="presOf" srcId="{86812272-C060-44D0-A54E-7A847B8CBD65}" destId="{A9492870-3141-4C03-8837-0A00123ACFB9}" srcOrd="0" destOrd="0" presId="urn:microsoft.com/office/officeart/2018/5/layout/CenteredIconLabelDescriptionList"/>
    <dgm:cxn modelId="{EDA975BB-FCCB-4FC7-9E2A-DF516A929019}" srcId="{6B0C6BE5-FA80-409B-881E-43C1BF2DF277}" destId="{B7BDE978-EA49-4796-81ED-9E5DFC034BA8}" srcOrd="0" destOrd="0" parTransId="{5022A5FE-0B2E-4F87-99BE-AA6D49E911DE}" sibTransId="{856952FE-0200-4256-97C1-DAC4034035F3}"/>
    <dgm:cxn modelId="{F7987DE7-A6F9-4F57-A5F4-E505FC20E8A4}" srcId="{DA32D6CD-3578-43FA-978E-40E4F82E1F66}" destId="{FF6DA1C2-D59B-40C9-A38C-81E994484BCF}" srcOrd="1" destOrd="0" parTransId="{C0010C3B-1858-4396-8633-DECA18027998}" sibTransId="{BFBBBCA7-25CC-429F-87A6-BB886EB20486}"/>
    <dgm:cxn modelId="{2BA1DDE7-5BD1-421A-ABD9-65411677A857}" type="presOf" srcId="{9F7A1CE3-3541-4E3C-913C-AE378F928CD4}" destId="{5717AEC0-4C0E-40F1-8827-CC938E4B0992}" srcOrd="0" destOrd="0" presId="urn:microsoft.com/office/officeart/2018/5/layout/CenteredIconLabelDescriptionList"/>
    <dgm:cxn modelId="{86F719F0-A3C2-4480-99DC-E27B634947C3}" srcId="{B933DCD6-9D76-4FC1-AF62-BC73DB3F4AE3}" destId="{38C36934-8653-4887-A341-2A3777E1ACA5}" srcOrd="2" destOrd="0" parTransId="{8AE77984-6DC7-4C8F-B6E0-102D54C548BD}" sibTransId="{18F47EC2-EBE4-4F5C-AABD-6A2F80CBABBB}"/>
    <dgm:cxn modelId="{2658E4F7-223B-4777-828D-F65BC4E1925C}" type="presOf" srcId="{B7BDE978-EA49-4796-81ED-9E5DFC034BA8}" destId="{3072F27B-6D75-45DF-9CCD-2282DBB6B29C}" srcOrd="0" destOrd="0" presId="urn:microsoft.com/office/officeart/2018/5/layout/CenteredIconLabelDescriptionList"/>
    <dgm:cxn modelId="{60098289-CA94-403B-B973-892EF2CB6CC6}" type="presParOf" srcId="{D06300A5-6B73-44F0-9BE0-93448A83DA4C}" destId="{4EBBE009-56B3-400D-9D4F-4663B41F6348}" srcOrd="0" destOrd="0" presId="urn:microsoft.com/office/officeart/2018/5/layout/CenteredIconLabelDescriptionList"/>
    <dgm:cxn modelId="{31606309-BF52-4CF5-817D-062FFC414CC0}" type="presParOf" srcId="{4EBBE009-56B3-400D-9D4F-4663B41F6348}" destId="{5309E4F6-FD10-4B9C-ABA3-2458AA0912EB}" srcOrd="0" destOrd="0" presId="urn:microsoft.com/office/officeart/2018/5/layout/CenteredIconLabelDescriptionList"/>
    <dgm:cxn modelId="{30312D23-CE48-4158-81F8-C236BEE00511}" type="presParOf" srcId="{4EBBE009-56B3-400D-9D4F-4663B41F6348}" destId="{5E9FD3AA-9EE8-4F66-82C2-382DFDFE1394}" srcOrd="1" destOrd="0" presId="urn:microsoft.com/office/officeart/2018/5/layout/CenteredIconLabelDescriptionList"/>
    <dgm:cxn modelId="{DF18A42F-1E35-465F-A195-B61A4A1CBAC8}" type="presParOf" srcId="{4EBBE009-56B3-400D-9D4F-4663B41F6348}" destId="{A9492870-3141-4C03-8837-0A00123ACFB9}" srcOrd="2" destOrd="0" presId="urn:microsoft.com/office/officeart/2018/5/layout/CenteredIconLabelDescriptionList"/>
    <dgm:cxn modelId="{C45DE1AE-643F-404D-B583-7938482F4B09}" type="presParOf" srcId="{4EBBE009-56B3-400D-9D4F-4663B41F6348}" destId="{11C10148-9F9D-4D54-8180-1CC9BFBA864E}" srcOrd="3" destOrd="0" presId="urn:microsoft.com/office/officeart/2018/5/layout/CenteredIconLabelDescriptionList"/>
    <dgm:cxn modelId="{8BC7C7C1-1E12-4CF9-BB2C-E7AF37DEE0C0}" type="presParOf" srcId="{4EBBE009-56B3-400D-9D4F-4663B41F6348}" destId="{0D8817E1-6DCF-4E43-90FF-51E6CF2EBCDB}" srcOrd="4" destOrd="0" presId="urn:microsoft.com/office/officeart/2018/5/layout/CenteredIconLabelDescriptionList"/>
    <dgm:cxn modelId="{8528105C-01D6-4869-BF5B-B73105CC83C9}" type="presParOf" srcId="{D06300A5-6B73-44F0-9BE0-93448A83DA4C}" destId="{3CF7861C-F2EF-474D-A57E-F4FA6775E1C4}" srcOrd="1" destOrd="0" presId="urn:microsoft.com/office/officeart/2018/5/layout/CenteredIconLabelDescriptionList"/>
    <dgm:cxn modelId="{489A2E01-E80F-4005-8019-851A2F42C0FC}" type="presParOf" srcId="{D06300A5-6B73-44F0-9BE0-93448A83DA4C}" destId="{2E9B2296-4715-40CE-AAA1-64732869AA01}" srcOrd="2" destOrd="0" presId="urn:microsoft.com/office/officeart/2018/5/layout/CenteredIconLabelDescriptionList"/>
    <dgm:cxn modelId="{D7B26BD4-948C-416A-8C5D-4A9ACE8C836F}" type="presParOf" srcId="{2E9B2296-4715-40CE-AAA1-64732869AA01}" destId="{1A5CE98A-812C-4BCC-AFF4-6BB59C3A362B}" srcOrd="0" destOrd="0" presId="urn:microsoft.com/office/officeart/2018/5/layout/CenteredIconLabelDescriptionList"/>
    <dgm:cxn modelId="{0E87B444-A6C8-448C-9D66-8018AEF73BB0}" type="presParOf" srcId="{2E9B2296-4715-40CE-AAA1-64732869AA01}" destId="{D3FFEC29-2240-4C00-8EE5-135D9900E257}" srcOrd="1" destOrd="0" presId="urn:microsoft.com/office/officeart/2018/5/layout/CenteredIconLabelDescriptionList"/>
    <dgm:cxn modelId="{EE8E2229-AA52-4977-9B23-D9C203D39256}" type="presParOf" srcId="{2E9B2296-4715-40CE-AAA1-64732869AA01}" destId="{5717AEC0-4C0E-40F1-8827-CC938E4B0992}" srcOrd="2" destOrd="0" presId="urn:microsoft.com/office/officeart/2018/5/layout/CenteredIconLabelDescriptionList"/>
    <dgm:cxn modelId="{908890F6-9B7B-4703-87C8-FC5A702F0BC6}" type="presParOf" srcId="{2E9B2296-4715-40CE-AAA1-64732869AA01}" destId="{9AFAD79A-1DA2-4BEF-A62F-3A2D5311F4A1}" srcOrd="3" destOrd="0" presId="urn:microsoft.com/office/officeart/2018/5/layout/CenteredIconLabelDescriptionList"/>
    <dgm:cxn modelId="{87172087-01B9-4D75-95E3-A1B02B32DE4A}" type="presParOf" srcId="{2E9B2296-4715-40CE-AAA1-64732869AA01}" destId="{094F214D-3D5B-47A3-8459-01169EC7819B}" srcOrd="4" destOrd="0" presId="urn:microsoft.com/office/officeart/2018/5/layout/CenteredIconLabelDescriptionList"/>
    <dgm:cxn modelId="{9794D778-B473-4E1C-996B-DD95F0DB8C37}" type="presParOf" srcId="{D06300A5-6B73-44F0-9BE0-93448A83DA4C}" destId="{92307C2F-D1B8-449F-B7FD-D97CA1EC7429}" srcOrd="3" destOrd="0" presId="urn:microsoft.com/office/officeart/2018/5/layout/CenteredIconLabelDescriptionList"/>
    <dgm:cxn modelId="{C68B4CD1-61AD-46C9-9171-5B08DB936C45}" type="presParOf" srcId="{D06300A5-6B73-44F0-9BE0-93448A83DA4C}" destId="{AB97FE38-A914-4DEF-864F-9B940B130E5C}" srcOrd="4" destOrd="0" presId="urn:microsoft.com/office/officeart/2018/5/layout/CenteredIconLabelDescriptionList"/>
    <dgm:cxn modelId="{D26724F9-8C72-48FF-90E4-E996E02E6C97}" type="presParOf" srcId="{AB97FE38-A914-4DEF-864F-9B940B130E5C}" destId="{A9683497-F88B-407A-822B-B5291767CEAE}" srcOrd="0" destOrd="0" presId="urn:microsoft.com/office/officeart/2018/5/layout/CenteredIconLabelDescriptionList"/>
    <dgm:cxn modelId="{673735B1-0DB4-4C74-A8E3-782770A412BA}" type="presParOf" srcId="{AB97FE38-A914-4DEF-864F-9B940B130E5C}" destId="{AD1CA2B2-E2C5-44FA-B1C8-FA67216D35C1}" srcOrd="1" destOrd="0" presId="urn:microsoft.com/office/officeart/2018/5/layout/CenteredIconLabelDescriptionList"/>
    <dgm:cxn modelId="{FC93F87A-C1C9-42EA-A24A-31AF45EA9880}" type="presParOf" srcId="{AB97FE38-A914-4DEF-864F-9B940B130E5C}" destId="{BFDD8365-063B-4639-93CC-DAEB20F3A627}" srcOrd="2" destOrd="0" presId="urn:microsoft.com/office/officeart/2018/5/layout/CenteredIconLabelDescriptionList"/>
    <dgm:cxn modelId="{64696D22-C22D-411F-84C4-67F2ABF6C3AA}" type="presParOf" srcId="{AB97FE38-A914-4DEF-864F-9B940B130E5C}" destId="{62544571-D5BC-4F93-911D-F9353AAF0406}" srcOrd="3" destOrd="0" presId="urn:microsoft.com/office/officeart/2018/5/layout/CenteredIconLabelDescriptionList"/>
    <dgm:cxn modelId="{E4BC243F-146A-40DD-A433-4D0307D7393E}" type="presParOf" srcId="{AB97FE38-A914-4DEF-864F-9B940B130E5C}" destId="{53BC19B4-401C-4644-9900-BF6D9A3A2031}" srcOrd="4" destOrd="0" presId="urn:microsoft.com/office/officeart/2018/5/layout/CenteredIconLabelDescriptionList"/>
    <dgm:cxn modelId="{845CB0CA-59D5-4CD2-8532-B7FE3F8E434B}" type="presParOf" srcId="{D06300A5-6B73-44F0-9BE0-93448A83DA4C}" destId="{BD9B97E3-F204-4A02-91B8-D6E254D68498}" srcOrd="5" destOrd="0" presId="urn:microsoft.com/office/officeart/2018/5/layout/CenteredIconLabelDescriptionList"/>
    <dgm:cxn modelId="{7600261D-3DA6-4F5B-A1DC-4ECC6D5A5B1A}" type="presParOf" srcId="{D06300A5-6B73-44F0-9BE0-93448A83DA4C}" destId="{BEF900FE-D53E-424B-9496-3C25784224A2}" srcOrd="6" destOrd="0" presId="urn:microsoft.com/office/officeart/2018/5/layout/CenteredIconLabelDescriptionList"/>
    <dgm:cxn modelId="{DC53E5D0-052E-42A4-B887-812504FB7F3E}" type="presParOf" srcId="{BEF900FE-D53E-424B-9496-3C25784224A2}" destId="{A1CC1F35-FFC1-4EBA-A950-195527C97502}" srcOrd="0" destOrd="0" presId="urn:microsoft.com/office/officeart/2018/5/layout/CenteredIconLabelDescriptionList"/>
    <dgm:cxn modelId="{67600F62-366A-4E30-94A4-A399543686D2}" type="presParOf" srcId="{BEF900FE-D53E-424B-9496-3C25784224A2}" destId="{F745FE51-AAF7-46A8-8E62-AA3B21C4F2A9}" srcOrd="1" destOrd="0" presId="urn:microsoft.com/office/officeart/2018/5/layout/CenteredIconLabelDescriptionList"/>
    <dgm:cxn modelId="{BBD52D89-1981-425B-BB32-A897E2BCEAB6}" type="presParOf" srcId="{BEF900FE-D53E-424B-9496-3C25784224A2}" destId="{7CF03F41-F80D-494A-895F-1F075C839DA0}" srcOrd="2" destOrd="0" presId="urn:microsoft.com/office/officeart/2018/5/layout/CenteredIconLabelDescriptionList"/>
    <dgm:cxn modelId="{1F02336F-5256-4349-AE39-6E8A00BBEFE2}" type="presParOf" srcId="{BEF900FE-D53E-424B-9496-3C25784224A2}" destId="{60C00EE4-FCD4-449E-B26E-60F92C02452D}" srcOrd="3" destOrd="0" presId="urn:microsoft.com/office/officeart/2018/5/layout/CenteredIconLabelDescriptionList"/>
    <dgm:cxn modelId="{F87C74A6-F307-4036-844A-ABE3D87DC10B}" type="presParOf" srcId="{BEF900FE-D53E-424B-9496-3C25784224A2}" destId="{3072F27B-6D75-45DF-9CCD-2282DBB6B29C}" srcOrd="4" destOrd="0" presId="urn:microsoft.com/office/officeart/2018/5/layout/CenteredIconLabelDescriptionList"/>
    <dgm:cxn modelId="{C6F71988-4B8D-477E-A676-1AEBAED4C3C4}" type="presParOf" srcId="{D06300A5-6B73-44F0-9BE0-93448A83DA4C}" destId="{29559327-5781-4CDF-9004-4CA476DC51C8}" srcOrd="7" destOrd="0" presId="urn:microsoft.com/office/officeart/2018/5/layout/CenteredIconLabelDescriptionList"/>
    <dgm:cxn modelId="{B8F07AB4-ADD3-4719-B4C4-A8FCA4D2E835}" type="presParOf" srcId="{D06300A5-6B73-44F0-9BE0-93448A83DA4C}" destId="{2E0F4CF2-C511-49B9-9F71-A44FAEDF61F5}" srcOrd="8" destOrd="0" presId="urn:microsoft.com/office/officeart/2018/5/layout/CenteredIconLabelDescriptionList"/>
    <dgm:cxn modelId="{234DD964-6C08-4AB9-ADFB-E10C698C6115}" type="presParOf" srcId="{2E0F4CF2-C511-49B9-9F71-A44FAEDF61F5}" destId="{BE12FF3D-9CE7-488D-97CC-B35136BC265B}" srcOrd="0" destOrd="0" presId="urn:microsoft.com/office/officeart/2018/5/layout/CenteredIconLabelDescriptionList"/>
    <dgm:cxn modelId="{4420C508-03BD-4E60-9FC4-3B2965C9482E}" type="presParOf" srcId="{2E0F4CF2-C511-49B9-9F71-A44FAEDF61F5}" destId="{B7C0EBB4-4EC1-4909-9F16-DB679AA672E5}" srcOrd="1" destOrd="0" presId="urn:microsoft.com/office/officeart/2018/5/layout/CenteredIconLabelDescriptionList"/>
    <dgm:cxn modelId="{D7F81B58-BE2F-4ED6-B7F3-9BA4BF94B316}" type="presParOf" srcId="{2E0F4CF2-C511-49B9-9F71-A44FAEDF61F5}" destId="{4BFEAF23-4340-46E1-A663-CB893047F88D}" srcOrd="2" destOrd="0" presId="urn:microsoft.com/office/officeart/2018/5/layout/CenteredIconLabelDescriptionList"/>
    <dgm:cxn modelId="{EA29959E-1F3D-4B8A-8ED9-98DCD03818FB}" type="presParOf" srcId="{2E0F4CF2-C511-49B9-9F71-A44FAEDF61F5}" destId="{42BB23C1-C569-4B5E-8904-9BA5BAC67DC9}" srcOrd="3" destOrd="0" presId="urn:microsoft.com/office/officeart/2018/5/layout/CenteredIconLabelDescriptionList"/>
    <dgm:cxn modelId="{DB5D3533-62EE-48F7-A34E-B82390D1FB6E}" type="presParOf" srcId="{2E0F4CF2-C511-49B9-9F71-A44FAEDF61F5}" destId="{D3B169BE-D75A-464D-8159-CBD01D49E2C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EFA6-022B-4BD6-8466-3D5FD6BE5190}">
      <dsp:nvSpPr>
        <dsp:cNvPr id="0" name=""/>
        <dsp:cNvSpPr/>
      </dsp:nvSpPr>
      <dsp:spPr>
        <a:xfrm>
          <a:off x="0" y="3955723"/>
          <a:ext cx="5945448" cy="12983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Front-End Development and Testing:</a:t>
          </a:r>
        </a:p>
      </dsp:txBody>
      <dsp:txXfrm>
        <a:off x="0" y="3955723"/>
        <a:ext cx="5945448" cy="701112"/>
      </dsp:txXfrm>
    </dsp:sp>
    <dsp:sp modelId="{AD3A8B98-8B78-4E2D-8119-B5A23EE0BFC0}">
      <dsp:nvSpPr>
        <dsp:cNvPr id="0" name=""/>
        <dsp:cNvSpPr/>
      </dsp:nvSpPr>
      <dsp:spPr>
        <a:xfrm>
          <a:off x="0" y="4630868"/>
          <a:ext cx="2972724" cy="59724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Idel Ramos</a:t>
          </a:r>
        </a:p>
      </dsp:txBody>
      <dsp:txXfrm>
        <a:off x="0" y="4630868"/>
        <a:ext cx="2972724" cy="597244"/>
      </dsp:txXfrm>
    </dsp:sp>
    <dsp:sp modelId="{A0743F9C-BCAE-4E19-B5D3-EF6F513DF6C3}">
      <dsp:nvSpPr>
        <dsp:cNvPr id="0" name=""/>
        <dsp:cNvSpPr/>
      </dsp:nvSpPr>
      <dsp:spPr>
        <a:xfrm>
          <a:off x="2972724" y="4630868"/>
          <a:ext cx="2972724" cy="59724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Mason Benell</a:t>
          </a:r>
        </a:p>
      </dsp:txBody>
      <dsp:txXfrm>
        <a:off x="2972724" y="4630868"/>
        <a:ext cx="2972724" cy="597244"/>
      </dsp:txXfrm>
    </dsp:sp>
    <dsp:sp modelId="{B99F939B-2208-4EBA-8397-7AB7B56D176C}">
      <dsp:nvSpPr>
        <dsp:cNvPr id="0" name=""/>
        <dsp:cNvSpPr/>
      </dsp:nvSpPr>
      <dsp:spPr>
        <a:xfrm rot="10800000">
          <a:off x="0" y="1978326"/>
          <a:ext cx="5945448" cy="199687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API Development and Testing:</a:t>
          </a:r>
        </a:p>
      </dsp:txBody>
      <dsp:txXfrm rot="-10800000">
        <a:off x="0" y="1978326"/>
        <a:ext cx="5945448" cy="700902"/>
      </dsp:txXfrm>
    </dsp:sp>
    <dsp:sp modelId="{1C84FBF6-7D28-4875-AB23-5449175DA7F6}">
      <dsp:nvSpPr>
        <dsp:cNvPr id="0" name=""/>
        <dsp:cNvSpPr/>
      </dsp:nvSpPr>
      <dsp:spPr>
        <a:xfrm>
          <a:off x="0" y="2679228"/>
          <a:ext cx="2972724" cy="59706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Alex Varga</a:t>
          </a:r>
        </a:p>
      </dsp:txBody>
      <dsp:txXfrm>
        <a:off x="0" y="2679228"/>
        <a:ext cx="2972724" cy="597064"/>
      </dsp:txXfrm>
    </dsp:sp>
    <dsp:sp modelId="{BD66C15A-DF3A-45B6-ABC9-B7EB107FA4FF}">
      <dsp:nvSpPr>
        <dsp:cNvPr id="0" name=""/>
        <dsp:cNvSpPr/>
      </dsp:nvSpPr>
      <dsp:spPr>
        <a:xfrm>
          <a:off x="2972724" y="2679228"/>
          <a:ext cx="2972724" cy="59706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Dakota Downing</a:t>
          </a:r>
        </a:p>
      </dsp:txBody>
      <dsp:txXfrm>
        <a:off x="2972724" y="2679228"/>
        <a:ext cx="2972724" cy="597064"/>
      </dsp:txXfrm>
    </dsp:sp>
    <dsp:sp modelId="{6DFE3477-25DE-4A6E-A1DD-2F47747A8740}">
      <dsp:nvSpPr>
        <dsp:cNvPr id="0" name=""/>
        <dsp:cNvSpPr/>
      </dsp:nvSpPr>
      <dsp:spPr>
        <a:xfrm rot="10800000">
          <a:off x="0" y="928"/>
          <a:ext cx="5945448" cy="199687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Administration and Design: </a:t>
          </a:r>
        </a:p>
      </dsp:txBody>
      <dsp:txXfrm rot="-10800000">
        <a:off x="0" y="928"/>
        <a:ext cx="5945448" cy="700902"/>
      </dsp:txXfrm>
    </dsp:sp>
    <dsp:sp modelId="{ABEC16A9-73C4-40F9-983D-4E9140BCF8D0}">
      <dsp:nvSpPr>
        <dsp:cNvPr id="0" name=""/>
        <dsp:cNvSpPr/>
      </dsp:nvSpPr>
      <dsp:spPr>
        <a:xfrm>
          <a:off x="0" y="701831"/>
          <a:ext cx="5945448" cy="59706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Liderma Guerry</a:t>
          </a:r>
        </a:p>
      </dsp:txBody>
      <dsp:txXfrm>
        <a:off x="0" y="701831"/>
        <a:ext cx="5945448" cy="59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96682-3CF1-4F74-A56D-75B935121E67}">
      <dsp:nvSpPr>
        <dsp:cNvPr id="0" name=""/>
        <dsp:cNvSpPr/>
      </dsp:nvSpPr>
      <dsp:spPr>
        <a:xfrm rot="5400000">
          <a:off x="3017562" y="-620801"/>
          <a:ext cx="2050685" cy="38050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 dirty="0"/>
            <a:t>Communication</a:t>
          </a:r>
          <a:r>
            <a:rPr lang="en-US" sz="1200" kern="1200" dirty="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Discord</a:t>
          </a:r>
          <a:endParaRPr lang="en-US" sz="120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 dirty="0"/>
            <a:t>Project Management: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GitHub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 dirty="0"/>
            <a:t>Task Management/Tracking: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Kanban</a:t>
          </a:r>
          <a:r>
            <a:rPr lang="en-US" sz="1200" kern="1200"/>
            <a:t> </a:t>
          </a:r>
          <a:r>
            <a:rPr lang="en-US" sz="1200" kern="1200" dirty="0"/>
            <a:t>(GitHub ‘Projects’)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 dirty="0"/>
            <a:t>Hosting</a:t>
          </a:r>
          <a:r>
            <a:rPr lang="en-US" sz="1200" kern="1200" dirty="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GoDaddy</a:t>
          </a:r>
          <a:r>
            <a:rPr lang="en-US" sz="1200" kern="1200" dirty="0"/>
            <a:t> for webhosting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Google</a:t>
          </a:r>
          <a:r>
            <a:rPr lang="en-US" sz="1200" kern="1200"/>
            <a:t> </a:t>
          </a:r>
          <a:r>
            <a:rPr lang="en-US" sz="1200" kern="1200" dirty="0"/>
            <a:t>for domain management</a:t>
          </a:r>
        </a:p>
      </dsp:txBody>
      <dsp:txXfrm rot="-5400000">
        <a:off x="2140361" y="356506"/>
        <a:ext cx="3704981" cy="1850473"/>
      </dsp:txXfrm>
    </dsp:sp>
    <dsp:sp modelId="{C274CF57-F7CD-4246-A9B5-B6BF99BE0F17}">
      <dsp:nvSpPr>
        <dsp:cNvPr id="0" name=""/>
        <dsp:cNvSpPr/>
      </dsp:nvSpPr>
      <dsp:spPr>
        <a:xfrm>
          <a:off x="0" y="64"/>
          <a:ext cx="2140361" cy="25633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Project:</a:t>
          </a:r>
        </a:p>
      </dsp:txBody>
      <dsp:txXfrm>
        <a:off x="104484" y="104548"/>
        <a:ext cx="1931393" cy="2354388"/>
      </dsp:txXfrm>
    </dsp:sp>
    <dsp:sp modelId="{F0E20A38-058D-4C92-AFDD-4A08458C25C2}">
      <dsp:nvSpPr>
        <dsp:cNvPr id="0" name=""/>
        <dsp:cNvSpPr/>
      </dsp:nvSpPr>
      <dsp:spPr>
        <a:xfrm rot="5400000">
          <a:off x="3017562" y="2070722"/>
          <a:ext cx="2050685" cy="38050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 dirty="0"/>
            <a:t>API</a:t>
          </a:r>
          <a:r>
            <a:rPr lang="en-US" sz="1200" kern="1200" dirty="0"/>
            <a:t> </a:t>
          </a:r>
          <a:r>
            <a:rPr lang="en-US" sz="1200" i="1" kern="1200" dirty="0"/>
            <a:t>Testing</a:t>
          </a:r>
          <a:r>
            <a:rPr lang="en-US" sz="1200" kern="1200" dirty="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ARC</a:t>
          </a:r>
          <a:r>
            <a:rPr lang="en-US" sz="1200" kern="1200" dirty="0"/>
            <a:t> (Advanced Rest Client) &amp; </a:t>
          </a:r>
          <a:r>
            <a:rPr lang="en-US" sz="1200" b="1" kern="1200" dirty="0"/>
            <a:t>CURL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 dirty="0"/>
            <a:t>Development</a:t>
          </a:r>
          <a:r>
            <a:rPr lang="en-US" sz="1200" kern="1200" dirty="0"/>
            <a:t>, </a:t>
          </a:r>
          <a:r>
            <a:rPr lang="en-US" sz="1200" i="1" kern="1200" dirty="0"/>
            <a:t>Testing</a:t>
          </a:r>
          <a:r>
            <a:rPr lang="en-US" sz="1200" kern="1200" dirty="0"/>
            <a:t>, </a:t>
          </a:r>
          <a:r>
            <a:rPr lang="en-US" sz="1200" i="1" kern="1200" dirty="0"/>
            <a:t>FTP</a:t>
          </a:r>
          <a:r>
            <a:rPr lang="en-US" sz="1200" kern="1200" dirty="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IntelliJ </a:t>
          </a:r>
          <a:r>
            <a:rPr lang="en-US" sz="1200" b="1" kern="1200" dirty="0" err="1"/>
            <a:t>PHPStorm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 dirty="0"/>
            <a:t>Repo</a:t>
          </a:r>
          <a:r>
            <a:rPr lang="en-US" sz="1200" kern="1200" dirty="0"/>
            <a:t> </a:t>
          </a:r>
          <a:r>
            <a:rPr lang="en-US" sz="1200" i="1" kern="1200" dirty="0"/>
            <a:t>Management</a:t>
          </a:r>
          <a:r>
            <a:rPr lang="en-US" sz="1200" kern="1200" dirty="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Atlassian </a:t>
          </a:r>
          <a:r>
            <a:rPr lang="en-US" sz="1200" b="1" kern="1200" dirty="0" err="1"/>
            <a:t>Sourcetree</a:t>
          </a:r>
          <a:r>
            <a:rPr lang="en-US" sz="1200" b="1" kern="1200" dirty="0"/>
            <a:t>, </a:t>
          </a:r>
          <a:r>
            <a:rPr lang="en-US" sz="1200" b="1" kern="1200" dirty="0" err="1"/>
            <a:t>TortoiseGit</a:t>
          </a:r>
          <a:endParaRPr lang="en-US" sz="1200" kern="1200" dirty="0"/>
        </a:p>
      </dsp:txBody>
      <dsp:txXfrm rot="-5400000">
        <a:off x="2140361" y="3048029"/>
        <a:ext cx="3704981" cy="1850473"/>
      </dsp:txXfrm>
    </dsp:sp>
    <dsp:sp modelId="{AC8DBE07-8304-4801-BDA9-C93E1FE1815F}">
      <dsp:nvSpPr>
        <dsp:cNvPr id="0" name=""/>
        <dsp:cNvSpPr/>
      </dsp:nvSpPr>
      <dsp:spPr>
        <a:xfrm>
          <a:off x="0" y="2691588"/>
          <a:ext cx="2140361" cy="25633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Personal:</a:t>
          </a:r>
        </a:p>
      </dsp:txBody>
      <dsp:txXfrm>
        <a:off x="104484" y="2796072"/>
        <a:ext cx="1931393" cy="2354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A4A01-EE9A-4FBF-9022-205FBF73C6F7}">
      <dsp:nvSpPr>
        <dsp:cNvPr id="0" name=""/>
        <dsp:cNvSpPr/>
      </dsp:nvSpPr>
      <dsp:spPr>
        <a:xfrm>
          <a:off x="1194457" y="333738"/>
          <a:ext cx="984886" cy="984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55F0A-17E2-4589-8DEF-811CDAFF7177}">
      <dsp:nvSpPr>
        <dsp:cNvPr id="0" name=""/>
        <dsp:cNvSpPr/>
      </dsp:nvSpPr>
      <dsp:spPr>
        <a:xfrm>
          <a:off x="592583" y="1633925"/>
          <a:ext cx="21886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Setting up GitHub repo and Project board</a:t>
          </a:r>
          <a:endParaRPr lang="en-US" sz="1500" kern="1200"/>
        </a:p>
      </dsp:txBody>
      <dsp:txXfrm>
        <a:off x="592583" y="1633925"/>
        <a:ext cx="2188635" cy="720000"/>
      </dsp:txXfrm>
    </dsp:sp>
    <dsp:sp modelId="{5F5779BA-0016-43E1-B0AD-032676C2512D}">
      <dsp:nvSpPr>
        <dsp:cNvPr id="0" name=""/>
        <dsp:cNvSpPr/>
      </dsp:nvSpPr>
      <dsp:spPr>
        <a:xfrm>
          <a:off x="3766104" y="333738"/>
          <a:ext cx="984886" cy="984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00FF0-4703-4914-84A3-BADF3C92CF6F}">
      <dsp:nvSpPr>
        <dsp:cNvPr id="0" name=""/>
        <dsp:cNvSpPr/>
      </dsp:nvSpPr>
      <dsp:spPr>
        <a:xfrm>
          <a:off x="3164230" y="1633925"/>
          <a:ext cx="21886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Providing clearly defined tasks and instructions</a:t>
          </a:r>
          <a:endParaRPr lang="en-US" sz="1500" kern="1200"/>
        </a:p>
      </dsp:txBody>
      <dsp:txXfrm>
        <a:off x="3164230" y="1633925"/>
        <a:ext cx="2188635" cy="720000"/>
      </dsp:txXfrm>
    </dsp:sp>
    <dsp:sp modelId="{9864600C-4912-411C-A599-A496E6500784}">
      <dsp:nvSpPr>
        <dsp:cNvPr id="0" name=""/>
        <dsp:cNvSpPr/>
      </dsp:nvSpPr>
      <dsp:spPr>
        <a:xfrm>
          <a:off x="1194457" y="2901083"/>
          <a:ext cx="984886" cy="984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3A66-291F-426C-B085-11727601BA62}">
      <dsp:nvSpPr>
        <dsp:cNvPr id="0" name=""/>
        <dsp:cNvSpPr/>
      </dsp:nvSpPr>
      <dsp:spPr>
        <a:xfrm>
          <a:off x="592583" y="4201270"/>
          <a:ext cx="21886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Assisting with learning new topics</a:t>
          </a:r>
          <a:endParaRPr lang="en-US" sz="1500" kern="1200"/>
        </a:p>
      </dsp:txBody>
      <dsp:txXfrm>
        <a:off x="592583" y="4201270"/>
        <a:ext cx="2188635" cy="720000"/>
      </dsp:txXfrm>
    </dsp:sp>
    <dsp:sp modelId="{8617E98B-0DEB-4908-9E35-D5EABBB166B1}">
      <dsp:nvSpPr>
        <dsp:cNvPr id="0" name=""/>
        <dsp:cNvSpPr/>
      </dsp:nvSpPr>
      <dsp:spPr>
        <a:xfrm>
          <a:off x="3766104" y="2901083"/>
          <a:ext cx="984886" cy="984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8D845-66E9-4FFD-AE19-212D08F09861}">
      <dsp:nvSpPr>
        <dsp:cNvPr id="0" name=""/>
        <dsp:cNvSpPr/>
      </dsp:nvSpPr>
      <dsp:spPr>
        <a:xfrm>
          <a:off x="3164230" y="4201270"/>
          <a:ext cx="21886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Helping with development whenever requested or necessary.</a:t>
          </a:r>
          <a:endParaRPr lang="en-US" sz="1500" kern="1200"/>
        </a:p>
      </dsp:txBody>
      <dsp:txXfrm>
        <a:off x="3164230" y="4201270"/>
        <a:ext cx="218863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FF4D5-4217-4164-8F6C-EB035AE46B3F}">
      <dsp:nvSpPr>
        <dsp:cNvPr id="0" name=""/>
        <dsp:cNvSpPr/>
      </dsp:nvSpPr>
      <dsp:spPr>
        <a:xfrm>
          <a:off x="1635095" y="31026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56816-89EE-44A1-8BED-9E153C6698BD}">
      <dsp:nvSpPr>
        <dsp:cNvPr id="0" name=""/>
        <dsp:cNvSpPr/>
      </dsp:nvSpPr>
      <dsp:spPr>
        <a:xfrm>
          <a:off x="231095" y="19762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For the project manager, I would feel like I fixed everything that could be a problem.</a:t>
          </a:r>
        </a:p>
      </dsp:txBody>
      <dsp:txXfrm>
        <a:off x="231095" y="1976245"/>
        <a:ext cx="4320000" cy="648000"/>
      </dsp:txXfrm>
    </dsp:sp>
    <dsp:sp modelId="{86FA962E-73FF-4DB6-A84F-6EF41F68B612}">
      <dsp:nvSpPr>
        <dsp:cNvPr id="0" name=""/>
        <dsp:cNvSpPr/>
      </dsp:nvSpPr>
      <dsp:spPr>
        <a:xfrm>
          <a:off x="231095" y="2695864"/>
          <a:ext cx="4320000" cy="1195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 I made an anonymous survey for the team to share their opinions.</a:t>
          </a:r>
        </a:p>
      </dsp:txBody>
      <dsp:txXfrm>
        <a:off x="231095" y="2695864"/>
        <a:ext cx="4320000" cy="1195349"/>
      </dsp:txXfrm>
    </dsp:sp>
    <dsp:sp modelId="{4F62510A-3514-4DF2-BA07-5C1C0EBA6D5E}">
      <dsp:nvSpPr>
        <dsp:cNvPr id="0" name=""/>
        <dsp:cNvSpPr/>
      </dsp:nvSpPr>
      <dsp:spPr>
        <a:xfrm>
          <a:off x="6711095" y="31026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44AAE-00E7-4C57-B8D0-33F53384A373}">
      <dsp:nvSpPr>
        <dsp:cNvPr id="0" name=""/>
        <dsp:cNvSpPr/>
      </dsp:nvSpPr>
      <dsp:spPr>
        <a:xfrm>
          <a:off x="5307095" y="19762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What went well:</a:t>
          </a:r>
        </a:p>
      </dsp:txBody>
      <dsp:txXfrm>
        <a:off x="5307095" y="1976245"/>
        <a:ext cx="4320000" cy="648000"/>
      </dsp:txXfrm>
    </dsp:sp>
    <dsp:sp modelId="{16DB73B9-A626-45FA-9170-40D33FB8FA15}">
      <dsp:nvSpPr>
        <dsp:cNvPr id="0" name=""/>
        <dsp:cNvSpPr/>
      </dsp:nvSpPr>
      <dsp:spPr>
        <a:xfrm>
          <a:off x="5307095" y="2695864"/>
          <a:ext cx="4320000" cy="1195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(4 responses) Teamwork (help learning or completing tasks)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(4 responses) Fair distribution of tasks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(2 responses) Learning a lot (new languages and software tools)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(1 response) Prior knowledge saved time learning new things/fixing bugs</a:t>
          </a:r>
        </a:p>
      </dsp:txBody>
      <dsp:txXfrm>
        <a:off x="5307095" y="2695864"/>
        <a:ext cx="4320000" cy="1195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9E4F6-FD10-4B9C-ABA3-2458AA0912EB}">
      <dsp:nvSpPr>
        <dsp:cNvPr id="0" name=""/>
        <dsp:cNvSpPr/>
      </dsp:nvSpPr>
      <dsp:spPr>
        <a:xfrm>
          <a:off x="566960" y="491133"/>
          <a:ext cx="604652" cy="604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92870-3141-4C03-8837-0A00123ACFB9}">
      <dsp:nvSpPr>
        <dsp:cNvPr id="0" name=""/>
        <dsp:cNvSpPr/>
      </dsp:nvSpPr>
      <dsp:spPr>
        <a:xfrm>
          <a:off x="5497" y="1234218"/>
          <a:ext cx="1727578" cy="1159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(2 Responses) Nothing</a:t>
          </a:r>
          <a:endParaRPr lang="en-US" sz="1400" kern="1200"/>
        </a:p>
      </dsp:txBody>
      <dsp:txXfrm>
        <a:off x="5497" y="1234218"/>
        <a:ext cx="1727578" cy="1159472"/>
      </dsp:txXfrm>
    </dsp:sp>
    <dsp:sp modelId="{0D8817E1-6DCF-4E43-90FF-51E6CF2EBCDB}">
      <dsp:nvSpPr>
        <dsp:cNvPr id="0" name=""/>
        <dsp:cNvSpPr/>
      </dsp:nvSpPr>
      <dsp:spPr>
        <a:xfrm>
          <a:off x="5497" y="2458077"/>
          <a:ext cx="1727578" cy="125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CE98A-812C-4BCC-AFF4-6BB59C3A362B}">
      <dsp:nvSpPr>
        <dsp:cNvPr id="0" name=""/>
        <dsp:cNvSpPr/>
      </dsp:nvSpPr>
      <dsp:spPr>
        <a:xfrm>
          <a:off x="2596865" y="491133"/>
          <a:ext cx="604652" cy="604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7AEC0-4C0E-40F1-8827-CC938E4B0992}">
      <dsp:nvSpPr>
        <dsp:cNvPr id="0" name=""/>
        <dsp:cNvSpPr/>
      </dsp:nvSpPr>
      <dsp:spPr>
        <a:xfrm>
          <a:off x="2035402" y="1234218"/>
          <a:ext cx="1727578" cy="1159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(1 Response) Difficult to learn new material, more information would 	help.</a:t>
          </a:r>
          <a:endParaRPr lang="en-US" sz="1400" kern="1200" dirty="0"/>
        </a:p>
      </dsp:txBody>
      <dsp:txXfrm>
        <a:off x="2035402" y="1234218"/>
        <a:ext cx="1727578" cy="1159472"/>
      </dsp:txXfrm>
    </dsp:sp>
    <dsp:sp modelId="{094F214D-3D5B-47A3-8459-01169EC7819B}">
      <dsp:nvSpPr>
        <dsp:cNvPr id="0" name=""/>
        <dsp:cNvSpPr/>
      </dsp:nvSpPr>
      <dsp:spPr>
        <a:xfrm>
          <a:off x="2035402" y="2458077"/>
          <a:ext cx="1727578" cy="125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83497-F88B-407A-822B-B5291767CEAE}">
      <dsp:nvSpPr>
        <dsp:cNvPr id="0" name=""/>
        <dsp:cNvSpPr/>
      </dsp:nvSpPr>
      <dsp:spPr>
        <a:xfrm>
          <a:off x="4626769" y="491133"/>
          <a:ext cx="604652" cy="604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365-063B-4639-93CC-DAEB20F3A627}">
      <dsp:nvSpPr>
        <dsp:cNvPr id="0" name=""/>
        <dsp:cNvSpPr/>
      </dsp:nvSpPr>
      <dsp:spPr>
        <a:xfrm>
          <a:off x="4065306" y="1234218"/>
          <a:ext cx="1727578" cy="1159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(1 Response) Development choices lead to a more difficult and </a:t>
          </a:r>
          <a:br>
            <a:rPr lang="en-US" sz="1400" kern="1200" baseline="0" dirty="0"/>
          </a:br>
          <a:r>
            <a:rPr lang="en-US" sz="1400" kern="1200" baseline="0" dirty="0"/>
            <a:t>time-consuming project.</a:t>
          </a:r>
          <a:endParaRPr lang="en-US" sz="1400" kern="1200" dirty="0"/>
        </a:p>
      </dsp:txBody>
      <dsp:txXfrm>
        <a:off x="4065306" y="1234218"/>
        <a:ext cx="1727578" cy="1159472"/>
      </dsp:txXfrm>
    </dsp:sp>
    <dsp:sp modelId="{53BC19B4-401C-4644-9900-BF6D9A3A2031}">
      <dsp:nvSpPr>
        <dsp:cNvPr id="0" name=""/>
        <dsp:cNvSpPr/>
      </dsp:nvSpPr>
      <dsp:spPr>
        <a:xfrm>
          <a:off x="4065306" y="2458077"/>
          <a:ext cx="1727578" cy="125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C1F35-FFC1-4EBA-A950-195527C97502}">
      <dsp:nvSpPr>
        <dsp:cNvPr id="0" name=""/>
        <dsp:cNvSpPr/>
      </dsp:nvSpPr>
      <dsp:spPr>
        <a:xfrm>
          <a:off x="6656673" y="491133"/>
          <a:ext cx="604652" cy="604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03F41-F80D-494A-895F-1F075C839DA0}">
      <dsp:nvSpPr>
        <dsp:cNvPr id="0" name=""/>
        <dsp:cNvSpPr/>
      </dsp:nvSpPr>
      <dsp:spPr>
        <a:xfrm>
          <a:off x="6095210" y="1234218"/>
          <a:ext cx="1727578" cy="1159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Personally? </a:t>
          </a:r>
          <a:endParaRPr lang="en-US" sz="1400" kern="1200"/>
        </a:p>
      </dsp:txBody>
      <dsp:txXfrm>
        <a:off x="6095210" y="1234218"/>
        <a:ext cx="1727578" cy="1159472"/>
      </dsp:txXfrm>
    </dsp:sp>
    <dsp:sp modelId="{3072F27B-6D75-45DF-9CCD-2282DBB6B29C}">
      <dsp:nvSpPr>
        <dsp:cNvPr id="0" name=""/>
        <dsp:cNvSpPr/>
      </dsp:nvSpPr>
      <dsp:spPr>
        <a:xfrm>
          <a:off x="6085881" y="1415940"/>
          <a:ext cx="1727578" cy="125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Great team! Good communication, even with limited availability.</a:t>
          </a:r>
        </a:p>
      </dsp:txBody>
      <dsp:txXfrm>
        <a:off x="6085881" y="1415940"/>
        <a:ext cx="1727578" cy="1252267"/>
      </dsp:txXfrm>
    </dsp:sp>
    <dsp:sp modelId="{BE12FF3D-9CE7-488D-97CC-B35136BC265B}">
      <dsp:nvSpPr>
        <dsp:cNvPr id="0" name=""/>
        <dsp:cNvSpPr/>
      </dsp:nvSpPr>
      <dsp:spPr>
        <a:xfrm>
          <a:off x="8686577" y="491133"/>
          <a:ext cx="604652" cy="6046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EAF23-4340-46E1-A663-CB893047F88D}">
      <dsp:nvSpPr>
        <dsp:cNvPr id="0" name=""/>
        <dsp:cNvSpPr/>
      </dsp:nvSpPr>
      <dsp:spPr>
        <a:xfrm>
          <a:off x="8125115" y="1234218"/>
          <a:ext cx="1727578" cy="1159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For the future?</a:t>
          </a:r>
          <a:endParaRPr lang="en-US" sz="1400" kern="1200"/>
        </a:p>
      </dsp:txBody>
      <dsp:txXfrm>
        <a:off x="8125115" y="1234218"/>
        <a:ext cx="1727578" cy="1159472"/>
      </dsp:txXfrm>
    </dsp:sp>
    <dsp:sp modelId="{D3B169BE-D75A-464D-8159-CBD01D49E2CB}">
      <dsp:nvSpPr>
        <dsp:cNvPr id="0" name=""/>
        <dsp:cNvSpPr/>
      </dsp:nvSpPr>
      <dsp:spPr>
        <a:xfrm>
          <a:off x="8130608" y="1415940"/>
          <a:ext cx="1727578" cy="125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More up-front resources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More frequent communication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Better guidelines for Github utilization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More definitive deadlines (as schedules permit)</a:t>
          </a:r>
        </a:p>
      </dsp:txBody>
      <dsp:txXfrm>
        <a:off x="8130608" y="1415940"/>
        <a:ext cx="1727578" cy="1252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213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0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8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9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 descr="A picture containing fence, pier, wooden, table&#10;&#10;Description automatically generated">
            <a:extLst>
              <a:ext uri="{FF2B5EF4-FFF2-40B4-BE49-F238E27FC236}">
                <a16:creationId xmlns:a16="http://schemas.microsoft.com/office/drawing/2014/main" id="{DC347DAD-B97A-4FF1-B988-72135A297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3" r="1" b="8444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E3D72-794B-4944-BED9-6EF673274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Summertime Contacts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28077-ABF6-414B-BE9E-B9A91005D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Small Project – Group #21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Contacts21.us</a:t>
            </a:r>
          </a:p>
        </p:txBody>
      </p: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6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4C0B-E5EA-4004-909C-31D8D129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/>
              <a:t>Gantt Chart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A098-AEF1-440B-B111-11A55FD1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>
            <a:normAutofit/>
          </a:bodyPr>
          <a:lstStyle/>
          <a:p>
            <a:r>
              <a:rPr lang="en-US" sz="1600" dirty="0"/>
              <a:t>Gantt chart created, but not heavily utilized (seemed to be a poor fit)</a:t>
            </a:r>
          </a:p>
          <a:p>
            <a:r>
              <a:rPr lang="en-US" sz="1600" dirty="0"/>
              <a:t>Condensed schedule, limited availability</a:t>
            </a:r>
          </a:p>
          <a:p>
            <a:r>
              <a:rPr lang="en-US" sz="1600" dirty="0"/>
              <a:t>Seems like a great fit for teams in a professional environment (shows task dependencies)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8A89D-5DB2-48F0-B07A-FC2A58D2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r="15406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1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4C0B-E5EA-4004-909C-31D8D129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A098-AEF1-440B-B111-11A55FD1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US" sz="1600" dirty="0"/>
              <a:t>Primarily utilized the Kanban style of task management available on </a:t>
            </a:r>
            <a:r>
              <a:rPr lang="en-US" sz="1600" dirty="0" err="1"/>
              <a:t>Github</a:t>
            </a:r>
            <a:r>
              <a:rPr lang="en-US" sz="1600" dirty="0"/>
              <a:t> (Projects)</a:t>
            </a:r>
          </a:p>
          <a:p>
            <a:r>
              <a:rPr lang="en-US" sz="1600" dirty="0"/>
              <a:t>1. Tasks separated out into </a:t>
            </a:r>
            <a:r>
              <a:rPr lang="en-US" sz="1600" dirty="0" err="1"/>
              <a:t>Github</a:t>
            </a:r>
            <a:r>
              <a:rPr lang="en-US" sz="1600" dirty="0"/>
              <a:t> issues (for tracking and discussion)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8A89D-5DB2-48F0-B07A-FC2A58D2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478" y="1294262"/>
            <a:ext cx="5556007" cy="42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4C0B-E5EA-4004-909C-31D8D129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A098-AEF1-440B-B111-11A55FD1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US" sz="1600" dirty="0"/>
              <a:t>Primarily utilized the Kanban style of task management available on </a:t>
            </a:r>
            <a:r>
              <a:rPr lang="en-US" sz="1600" dirty="0" err="1"/>
              <a:t>Github</a:t>
            </a:r>
            <a:r>
              <a:rPr lang="en-US" sz="1600" dirty="0"/>
              <a:t> (Projects)</a:t>
            </a:r>
          </a:p>
          <a:p>
            <a:r>
              <a:rPr lang="en-US" sz="1600" dirty="0"/>
              <a:t>1. Tasks separated out into </a:t>
            </a:r>
            <a:r>
              <a:rPr lang="en-US" sz="1600" dirty="0" err="1"/>
              <a:t>Github</a:t>
            </a:r>
            <a:r>
              <a:rPr lang="en-US" sz="1600" dirty="0"/>
              <a:t> issues (for tracking and discussion) </a:t>
            </a:r>
          </a:p>
          <a:p>
            <a:r>
              <a:rPr lang="en-US" sz="1600" dirty="0"/>
              <a:t>2. Issues are assigned to the relevant team members, and to a particular milestone.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9B573-F997-49D4-9FED-C73A4471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79" y="1294252"/>
            <a:ext cx="6876374" cy="34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0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4C0B-E5EA-4004-909C-31D8D129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A098-AEF1-440B-B111-11A55FD1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US" sz="1600"/>
              <a:t>Primarily utilized the Kanban style of task management available on </a:t>
            </a:r>
            <a:r>
              <a:rPr lang="en-US" sz="1600" err="1"/>
              <a:t>Github</a:t>
            </a:r>
            <a:r>
              <a:rPr lang="en-US" sz="1600"/>
              <a:t> (Projects)</a:t>
            </a:r>
          </a:p>
          <a:p>
            <a:r>
              <a:rPr lang="en-US" sz="1600"/>
              <a:t>1. Tasks separated out into </a:t>
            </a:r>
            <a:r>
              <a:rPr lang="en-US" sz="1600" err="1"/>
              <a:t>Github</a:t>
            </a:r>
            <a:r>
              <a:rPr lang="en-US" sz="1600"/>
              <a:t> issues (for tracking and discussion)</a:t>
            </a:r>
          </a:p>
          <a:p>
            <a:r>
              <a:rPr lang="en-US" sz="1600"/>
              <a:t>2. Issues are assigned to the relevant team members, and to a particular milestone.</a:t>
            </a:r>
          </a:p>
          <a:p>
            <a:r>
              <a:rPr lang="en-US" sz="1600"/>
              <a:t>3. All issues tracked via cards that show each task’s progress (To-do, In progress, Testing, Revision)</a:t>
            </a:r>
          </a:p>
          <a:p>
            <a:endParaRPr lang="en-US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D4B8B2-8AFB-400A-A93A-55BEA41A3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9" y="204788"/>
            <a:ext cx="7739799" cy="483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08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F311-FD90-49E4-9784-3B052FC0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Century Schoolbook"/>
                <a:cs typeface="Calibri Light"/>
              </a:rPr>
              <a:t>Database</a:t>
            </a:r>
            <a:endParaRPr lang="en-US">
              <a:solidFill>
                <a:srgbClr val="C00000"/>
              </a:solidFill>
              <a:latin typeface="Century School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8A79-3211-49F7-84F9-B0F0530C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>
                <a:latin typeface="Century Schoolbook"/>
                <a:cs typeface="Calibri" panose="020F0502020204030204"/>
              </a:rPr>
              <a:t>Liderma</a:t>
            </a:r>
            <a:r>
              <a:rPr lang="en-US" sz="2400">
                <a:latin typeface="Century Schoolbook"/>
                <a:cs typeface="Calibri" panose="020F0502020204030204"/>
              </a:rPr>
              <a:t> Guerry</a:t>
            </a:r>
          </a:p>
          <a:p>
            <a:pPr marL="0" indent="0">
              <a:buNone/>
            </a:pPr>
            <a:endParaRPr lang="en-US" sz="2400">
              <a:latin typeface="Century Schoolbook"/>
              <a:cs typeface="Calibri" panose="020F0502020204030204"/>
            </a:endParaRPr>
          </a:p>
          <a:p>
            <a:r>
              <a:rPr lang="en-US" sz="2400">
                <a:latin typeface="Century Schoolbook"/>
                <a:cs typeface="Calibri" panose="020F0502020204030204"/>
              </a:rPr>
              <a:t>Database Schema</a:t>
            </a:r>
          </a:p>
          <a:p>
            <a:r>
              <a:rPr lang="en-US" sz="2400">
                <a:latin typeface="Century Schoolbook"/>
                <a:cs typeface="Calibri" panose="020F0502020204030204"/>
              </a:rPr>
              <a:t>ERD</a:t>
            </a:r>
          </a:p>
          <a:p>
            <a:r>
              <a:rPr lang="en-US" sz="2400">
                <a:latin typeface="Century Schoolbook"/>
                <a:cs typeface="Calibri" panose="020F0502020204030204"/>
              </a:rPr>
              <a:t>phpMyAdmin</a:t>
            </a:r>
          </a:p>
          <a:p>
            <a:r>
              <a:rPr lang="en-US" sz="2400">
                <a:latin typeface="Century Schoolbook"/>
                <a:cs typeface="Calibri" panose="020F0502020204030204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9915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40CA-52A0-44DA-82B5-4FA9F65C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Century Schoolbook"/>
              </a:rPr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9B69-E314-476E-963A-0B885EE9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Schoolbook"/>
              </a:rPr>
              <a:t>Creation</a:t>
            </a:r>
          </a:p>
          <a:p>
            <a:r>
              <a:rPr lang="en-US">
                <a:latin typeface="Century Schoolbook"/>
              </a:rPr>
              <a:t>Tables</a:t>
            </a:r>
          </a:p>
          <a:p>
            <a:r>
              <a:rPr lang="en-US">
                <a:latin typeface="Century Schoolbook"/>
              </a:rPr>
              <a:t>Attributes</a:t>
            </a:r>
            <a:endParaRPr lang="en-US">
              <a:latin typeface="Century Schoolbook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B458C-8171-4554-85B1-8B1748920237}"/>
              </a:ext>
            </a:extLst>
          </p:cNvPr>
          <p:cNvSpPr txBox="1"/>
          <p:nvPr/>
        </p:nvSpPr>
        <p:spPr>
          <a:xfrm>
            <a:off x="6657739" y="11411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Users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6C0E6-E367-4247-9C1E-39041536A718}"/>
              </a:ext>
            </a:extLst>
          </p:cNvPr>
          <p:cNvSpPr txBox="1"/>
          <p:nvPr/>
        </p:nvSpPr>
        <p:spPr>
          <a:xfrm>
            <a:off x="6328300" y="30976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Contacts Table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C65D91-EAA8-46FE-B347-09BED778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83" y="3505216"/>
            <a:ext cx="4298687" cy="1277106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0E2675-2244-4717-9EC9-FAFB269E6C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555" b="-704"/>
          <a:stretch/>
        </p:blipFill>
        <p:spPr>
          <a:xfrm>
            <a:off x="5725706" y="1593739"/>
            <a:ext cx="4304173" cy="10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0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9727-7D41-49E9-AC7C-6127E5FE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Century Schoolbook"/>
                <a:cs typeface="Calibri Light"/>
              </a:rPr>
              <a:t>ERD(UML Style)</a:t>
            </a:r>
            <a:endParaRPr lang="en-US">
              <a:solidFill>
                <a:srgbClr val="C00000"/>
              </a:solidFill>
              <a:latin typeface="Century Schoolbook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0B63E5-66BC-4A01-9FE9-C4C08B756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49" y="1823313"/>
            <a:ext cx="7768620" cy="3589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68ECD4-2C5C-4965-8AC9-5CB1FDF7687B}"/>
              </a:ext>
            </a:extLst>
          </p:cNvPr>
          <p:cNvSpPr txBox="1"/>
          <p:nvPr/>
        </p:nvSpPr>
        <p:spPr>
          <a:xfrm>
            <a:off x="6821475" y="57445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made with </a:t>
            </a:r>
            <a:r>
              <a:rPr lang="en-US" err="1">
                <a:latin typeface="Century Schoolbook"/>
              </a:rPr>
              <a:t>Luicdchart</a:t>
            </a:r>
            <a:endParaRPr lang="en-US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27371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E2DC-030C-4655-B6F1-4F7F1E97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latin typeface="Century Schoolbook"/>
                <a:cs typeface="Calibri"/>
              </a:rPr>
              <a:t>Xampp</a:t>
            </a:r>
            <a:endParaRPr lang="en-US">
              <a:latin typeface="Century Schoolbook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entury Schoolbook"/>
                <a:cs typeface="Calibri"/>
              </a:rPr>
              <a:t>SQL Queries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FF17E3-BBF7-44F8-A825-E3D4A8330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82" b="42179"/>
          <a:stretch/>
        </p:blipFill>
        <p:spPr>
          <a:xfrm>
            <a:off x="838830" y="2351012"/>
            <a:ext cx="3480016" cy="1304873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4FAA5F-2843-4368-A012-10F13EE95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17" t="16314" r="8506" b="17523"/>
          <a:stretch/>
        </p:blipFill>
        <p:spPr>
          <a:xfrm>
            <a:off x="3823854" y="246737"/>
            <a:ext cx="2623017" cy="1549748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FEC8EE-3C7D-4D97-AB6B-DE75B4DD76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" b="11250"/>
          <a:stretch/>
        </p:blipFill>
        <p:spPr>
          <a:xfrm>
            <a:off x="4806267" y="2349912"/>
            <a:ext cx="3992468" cy="1395678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24E76E-FB17-494E-BBFD-522B1DCA4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259" y="4270195"/>
            <a:ext cx="4575777" cy="1371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CB23D5-93B8-43D5-8742-D0EDF8B6E36B}"/>
              </a:ext>
            </a:extLst>
          </p:cNvPr>
          <p:cNvSpPr txBox="1"/>
          <p:nvPr/>
        </p:nvSpPr>
        <p:spPr>
          <a:xfrm>
            <a:off x="5391937" y="182754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entury Schoolbook"/>
                <a:ea typeface="+mn-lt"/>
                <a:cs typeface="+mn-lt"/>
              </a:rPr>
              <a:t>SQL Database</a:t>
            </a:r>
            <a:endParaRPr lang="en-US" sz="280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80985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5D2F-A534-4135-8549-F5950E80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Century Schoolbook"/>
                <a:cs typeface="Calibri Light"/>
              </a:rPr>
              <a:t>Use Case Diagram</a:t>
            </a:r>
            <a:endParaRPr lang="en-US">
              <a:solidFill>
                <a:srgbClr val="C00000"/>
              </a:solidFill>
              <a:latin typeface="Century Schoolbook"/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4F58BFF-2ACD-4444-B6DF-5DE0FFE4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39" y="1555412"/>
            <a:ext cx="6238322" cy="3961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9DD1E-9DF7-4FAD-A153-DE4965F89F66}"/>
              </a:ext>
            </a:extLst>
          </p:cNvPr>
          <p:cNvSpPr txBox="1"/>
          <p:nvPr/>
        </p:nvSpPr>
        <p:spPr>
          <a:xfrm>
            <a:off x="8074681" y="55556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made with Visual Paradiagm</a:t>
            </a:r>
          </a:p>
        </p:txBody>
      </p:sp>
    </p:spTree>
    <p:extLst>
      <p:ext uri="{BB962C8B-B14F-4D97-AF65-F5344CB8AC3E}">
        <p14:creationId xmlns:p14="http://schemas.microsoft.com/office/powerpoint/2010/main" val="363643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D96F-301C-4C5D-9F53-73FA1B24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cs typeface="Calibri Light"/>
              </a:rPr>
              <a:t>Database Mistakes and Takeaways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4CCB-E15E-4BD8-BF94-EAC89CD8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Mistakes</a:t>
            </a:r>
          </a:p>
          <a:p>
            <a:r>
              <a:rPr lang="en-US">
                <a:cs typeface="Calibri"/>
              </a:rPr>
              <a:t>Rushing phpMyAdmin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Takeaways</a:t>
            </a:r>
          </a:p>
          <a:p>
            <a:r>
              <a:rPr lang="en-US">
                <a:ea typeface="+mn-lt"/>
                <a:cs typeface="+mn-lt"/>
              </a:rPr>
              <a:t>Flexibility of phpMyAdmin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155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89540-07D4-4249-9AEF-29713281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Members (and timeline)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7E0D4FD-A607-41BA-B741-A34729331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548352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C163-1BE6-49AA-9DF7-A10BE26D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CFD4-DFD6-463D-BB8B-5C531BD2F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Dakota </a:t>
            </a:r>
            <a:r>
              <a:rPr lang="en-US" err="1">
                <a:ea typeface="+mn-lt"/>
                <a:cs typeface="+mn-lt"/>
              </a:rPr>
              <a:t>Riediger</a:t>
            </a:r>
            <a:r>
              <a:rPr lang="en-US">
                <a:ea typeface="+mn-lt"/>
                <a:cs typeface="+mn-lt"/>
              </a:rPr>
              <a:t> Downing</a:t>
            </a:r>
          </a:p>
          <a:p>
            <a:pPr lvl="1">
              <a:buFont typeface="Wingdings 2" pitchFamily="34" charset="0"/>
              <a:buChar char=""/>
            </a:pPr>
            <a:r>
              <a:rPr lang="en-US" err="1">
                <a:ea typeface="+mn-lt"/>
                <a:cs typeface="+mn-lt"/>
              </a:rPr>
              <a:t>Login.php</a:t>
            </a:r>
          </a:p>
          <a:p>
            <a:pPr lvl="1">
              <a:buFont typeface="Wingdings 2" pitchFamily="34" charset="0"/>
              <a:buChar char=""/>
            </a:pPr>
            <a:r>
              <a:rPr lang="en-US" err="1">
                <a:ea typeface="+mn-lt"/>
                <a:cs typeface="+mn-lt"/>
              </a:rPr>
              <a:t>CreateUser.php</a:t>
            </a:r>
          </a:p>
          <a:p>
            <a:r>
              <a:rPr lang="en-US" spc="0"/>
              <a:t>Alexander </a:t>
            </a:r>
            <a:r>
              <a:rPr lang="en-US" spc="0" err="1"/>
              <a:t>Varga</a:t>
            </a:r>
          </a:p>
          <a:p>
            <a:pPr lvl="1"/>
            <a:r>
              <a:rPr lang="en-US"/>
              <a:t>Contact CRUD operations</a:t>
            </a:r>
            <a:endParaRPr lang="en-US" spc="0"/>
          </a:p>
          <a:p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57207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FF43-8E94-4F32-93F6-A9BF510E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Access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F077-D9DD-4447-B907-88E49A13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Login.php</a:t>
            </a:r>
            <a:endParaRPr lang="en-US" err="1">
              <a:cs typeface="Calibri"/>
            </a:endParaRPr>
          </a:p>
          <a:p>
            <a:pPr>
              <a:buFont typeface="Arial" pitchFamily="18" charset="2"/>
              <a:buChar char="•"/>
            </a:pPr>
            <a:r>
              <a:rPr lang="en-US" spc="0" err="1"/>
              <a:t>CreateUser.php</a:t>
            </a:r>
          </a:p>
          <a:p>
            <a:pPr>
              <a:buFont typeface="Arial" pitchFamily="18" charset="2"/>
              <a:buChar char="•"/>
            </a:pPr>
            <a:endParaRPr lang="en-US">
              <a:cs typeface="Calibri"/>
            </a:endParaRPr>
          </a:p>
          <a:p>
            <a:pPr>
              <a:buFont typeface="Arial" pitchFamily="18" charset="2"/>
              <a:buChar char="•"/>
            </a:pPr>
            <a:r>
              <a:rPr lang="en-US">
                <a:cs typeface="Calibri"/>
              </a:rPr>
              <a:t>These endpoints </a:t>
            </a:r>
            <a:r>
              <a:rPr lang="en-US" err="1">
                <a:cs typeface="Calibri"/>
              </a:rPr>
              <a:t>retrive</a:t>
            </a:r>
            <a:r>
              <a:rPr lang="en-US">
                <a:cs typeface="Calibri"/>
              </a:rPr>
              <a:t> the user data from the front end and run it against the database</a:t>
            </a:r>
          </a:p>
          <a:p>
            <a:pPr>
              <a:buFont typeface="Arial" pitchFamily="18" charset="2"/>
              <a:buChar char="•"/>
            </a:pPr>
            <a:r>
              <a:rPr lang="en-US">
                <a:cs typeface="Calibri"/>
              </a:rPr>
              <a:t>Login returns an error if the username and password do not match in the system</a:t>
            </a:r>
          </a:p>
          <a:p>
            <a:pPr>
              <a:buFont typeface="Arial" pitchFamily="18" charset="2"/>
              <a:buChar char="•"/>
            </a:pPr>
            <a:r>
              <a:rPr lang="en-US" err="1">
                <a:cs typeface="Calibri"/>
              </a:rPr>
              <a:t>CreateUser</a:t>
            </a:r>
            <a:r>
              <a:rPr lang="en-US">
                <a:cs typeface="Calibri"/>
              </a:rPr>
              <a:t> returns an error if the user already exists within the system</a:t>
            </a:r>
          </a:p>
        </p:txBody>
      </p:sp>
    </p:spTree>
    <p:extLst>
      <p:ext uri="{BB962C8B-B14F-4D97-AF65-F5344CB8AC3E}">
        <p14:creationId xmlns:p14="http://schemas.microsoft.com/office/powerpoint/2010/main" val="254654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5928-6717-4BC1-BE5E-55CAD4DB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58A7-FCC2-4EAD-AAAD-1E1AC3F2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CRUD</a:t>
            </a:r>
          </a:p>
          <a:p>
            <a:pPr lvl="1"/>
            <a:r>
              <a:rPr lang="en-US" spc="10" err="1"/>
              <a:t>CreateContact.php</a:t>
            </a:r>
            <a:endParaRPr lang="en-US" spc="10"/>
          </a:p>
          <a:p>
            <a:pPr lvl="1"/>
            <a:r>
              <a:rPr lang="en-US" spc="10" err="1"/>
              <a:t>Read</a:t>
            </a:r>
            <a:r>
              <a:rPr lang="en-US" spc="10" err="1">
                <a:ea typeface="+mn-lt"/>
                <a:cs typeface="+mn-lt"/>
              </a:rPr>
              <a:t>Contact.php</a:t>
            </a:r>
            <a:endParaRPr lang="en-US" spc="10">
              <a:ea typeface="+mn-lt"/>
              <a:cs typeface="+mn-lt"/>
            </a:endParaRPr>
          </a:p>
          <a:p>
            <a:pPr lvl="1"/>
            <a:r>
              <a:rPr lang="en-US" spc="10" err="1"/>
              <a:t>Update</a:t>
            </a:r>
            <a:r>
              <a:rPr lang="en-US" spc="10" err="1">
                <a:ea typeface="+mn-lt"/>
                <a:cs typeface="+mn-lt"/>
              </a:rPr>
              <a:t>Contact.php</a:t>
            </a:r>
            <a:endParaRPr lang="en-US" spc="10">
              <a:ea typeface="+mn-lt"/>
              <a:cs typeface="+mn-lt"/>
            </a:endParaRPr>
          </a:p>
          <a:p>
            <a:pPr lvl="1"/>
            <a:r>
              <a:rPr lang="en-US" spc="10" err="1"/>
              <a:t>Delete</a:t>
            </a:r>
            <a:r>
              <a:rPr lang="en-US" spc="10" err="1">
                <a:ea typeface="+mn-lt"/>
                <a:cs typeface="+mn-lt"/>
              </a:rPr>
              <a:t>Contact.php</a:t>
            </a:r>
            <a:endParaRPr lang="en-US" spc="10">
              <a:ea typeface="+mn-lt"/>
              <a:cs typeface="+mn-lt"/>
            </a:endParaRPr>
          </a:p>
          <a:p>
            <a:pPr>
              <a:buFont typeface="Arial" pitchFamily="18" charset="2"/>
              <a:buChar char="•"/>
            </a:pPr>
            <a:r>
              <a:rPr lang="en-US"/>
              <a:t>The CRUD Operations access the database and allow the web application to retrieve and make changes to stored data</a:t>
            </a:r>
            <a:endParaRPr lang="en-US" spc="10"/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23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4A39-B9F0-4F37-A731-E0FEA4B3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Search Operations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CEE6-A435-423C-A926-7F636F4E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SearchContact.php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Search Operations use the user's input to search for anything within the database that contains the query as a substring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2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B83E-A620-4416-A60C-8F301BCB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Front-End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D4A8-6A3E-4AC0-AEE2-6A5F5770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693"/>
            <a:ext cx="5779078" cy="3727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API call functions</a:t>
            </a:r>
            <a:endParaRPr lang="en-US"/>
          </a:p>
          <a:p>
            <a:r>
              <a:rPr lang="en-US">
                <a:cs typeface="Calibri"/>
              </a:rPr>
              <a:t>Homepage</a:t>
            </a:r>
          </a:p>
          <a:p>
            <a:r>
              <a:rPr lang="en-US">
                <a:cs typeface="Calibri"/>
              </a:rPr>
              <a:t>Contacts page</a:t>
            </a:r>
          </a:p>
          <a:p>
            <a:r>
              <a:rPr lang="en-US">
                <a:cs typeface="Calibri"/>
              </a:rPr>
              <a:t>Not Found page</a:t>
            </a:r>
          </a:p>
          <a:p>
            <a:r>
              <a:rPr lang="en-US">
                <a:cs typeface="Calibri"/>
              </a:rPr>
              <a:t>Logo design</a:t>
            </a:r>
          </a:p>
        </p:txBody>
      </p:sp>
      <p:pic>
        <p:nvPicPr>
          <p:cNvPr id="5" name="Picture 5" descr="A picture containing object, drawing&#10;&#10;Description generated with very high confidence">
            <a:extLst>
              <a:ext uri="{FF2B5EF4-FFF2-40B4-BE49-F238E27FC236}">
                <a16:creationId xmlns:a16="http://schemas.microsoft.com/office/drawing/2014/main" id="{2D8DFE82-0B25-463A-B94D-689EFA27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715242"/>
            <a:ext cx="5470812" cy="5470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85FFF-80EC-4530-8BD6-92437BC3F970}"/>
              </a:ext>
            </a:extLst>
          </p:cNvPr>
          <p:cNvSpPr txBox="1"/>
          <p:nvPr/>
        </p:nvSpPr>
        <p:spPr>
          <a:xfrm>
            <a:off x="836468" y="1433945"/>
            <a:ext cx="481272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cs typeface="Calibri"/>
              </a:rPr>
              <a:t>Idel Ramos and Mason Benell</a:t>
            </a:r>
          </a:p>
        </p:txBody>
      </p:sp>
    </p:spTree>
    <p:extLst>
      <p:ext uri="{BB962C8B-B14F-4D97-AF65-F5344CB8AC3E}">
        <p14:creationId xmlns:p14="http://schemas.microsoft.com/office/powerpoint/2010/main" val="3593190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F9A0-40F4-41F3-9779-F6E01EB5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Front-End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E7FA-13FD-4FE1-9A93-644F32B7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102"/>
            <a:ext cx="10515600" cy="3459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Framework: React + Bootstrap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Languages used: HTML, CSS, and JavaScript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Pages included: Home.js, ContactManager.js, and NotFound.js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Users.js: Fetches the API and creates easy to use functions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Router.js: Allows webpage traversal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4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ECAE8-5187-427A-8740-5D321D33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Technology Used (Infrastructure):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CD14-5872-43E0-927B-6D5C02BB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200"/>
              <a:t>LAMP Stack:</a:t>
            </a:r>
          </a:p>
          <a:p>
            <a:pPr lvl="1"/>
            <a:r>
              <a:rPr lang="en-US" sz="2200"/>
              <a:t>Operating System Layer: </a:t>
            </a:r>
          </a:p>
          <a:p>
            <a:pPr lvl="2"/>
            <a:r>
              <a:rPr lang="en-US" sz="2200" b="1"/>
              <a:t>Linux</a:t>
            </a:r>
            <a:r>
              <a:rPr lang="en-US" sz="2200"/>
              <a:t> (CloudLinux 6)</a:t>
            </a:r>
          </a:p>
          <a:p>
            <a:pPr lvl="1"/>
            <a:r>
              <a:rPr lang="en-US" sz="2200"/>
              <a:t>Web Server Layer: </a:t>
            </a:r>
          </a:p>
          <a:p>
            <a:pPr lvl="2"/>
            <a:r>
              <a:rPr lang="en-US" sz="2200" b="1"/>
              <a:t>Apache</a:t>
            </a:r>
            <a:r>
              <a:rPr lang="en-US" sz="2200"/>
              <a:t> (2.4.33)</a:t>
            </a:r>
          </a:p>
          <a:p>
            <a:pPr lvl="3"/>
            <a:r>
              <a:rPr lang="en-US" sz="2200"/>
              <a:t>Administration via cPanel</a:t>
            </a:r>
          </a:p>
          <a:p>
            <a:pPr lvl="1"/>
            <a:r>
              <a:rPr lang="en-US" sz="2200"/>
              <a:t>Database Layer</a:t>
            </a:r>
          </a:p>
          <a:p>
            <a:pPr lvl="2"/>
            <a:r>
              <a:rPr lang="en-US" sz="2200" b="1"/>
              <a:t>MySQL</a:t>
            </a:r>
            <a:r>
              <a:rPr lang="en-US" sz="2200"/>
              <a:t> (5.6.39)</a:t>
            </a:r>
          </a:p>
          <a:p>
            <a:pPr lvl="3"/>
            <a:r>
              <a:rPr lang="en-US" sz="2200"/>
              <a:t>Administration via PhpMyAdmin (4.7.7)</a:t>
            </a:r>
          </a:p>
          <a:p>
            <a:pPr lvl="1"/>
            <a:r>
              <a:rPr lang="en-US" sz="2200"/>
              <a:t>Scripting Layer</a:t>
            </a:r>
          </a:p>
          <a:p>
            <a:pPr lvl="2"/>
            <a:r>
              <a:rPr lang="en-US" sz="2200"/>
              <a:t>Back-end: </a:t>
            </a:r>
            <a:r>
              <a:rPr lang="en-US" sz="2200" b="1"/>
              <a:t>PHP</a:t>
            </a:r>
            <a:r>
              <a:rPr lang="en-US" sz="2200"/>
              <a:t> (7.2)</a:t>
            </a:r>
          </a:p>
          <a:p>
            <a:pPr lvl="2"/>
            <a:r>
              <a:rPr lang="en-US" sz="2200"/>
              <a:t>Front-end: </a:t>
            </a:r>
            <a:r>
              <a:rPr lang="en-US" sz="2200" b="1"/>
              <a:t>HTML</a:t>
            </a:r>
            <a:r>
              <a:rPr lang="en-US" sz="2200"/>
              <a:t>/</a:t>
            </a:r>
            <a:r>
              <a:rPr lang="en-US" sz="2200" b="1"/>
              <a:t>CSS</a:t>
            </a:r>
            <a:r>
              <a:rPr lang="en-US" sz="2200"/>
              <a:t>/</a:t>
            </a:r>
            <a:r>
              <a:rPr lang="en-US" sz="2200" b="1"/>
              <a:t>ReactJS</a:t>
            </a:r>
            <a:r>
              <a:rPr lang="en-US" sz="2200"/>
              <a:t> (15.4.2)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7134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ECAE8-5187-427A-8740-5D321D33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Technology Used: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48D383-16C8-4359-B6F2-4361BA638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192049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2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A05AD-BD1C-4D35-B6D2-42CDD5B2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I did: Project Manager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E750B-618E-4701-9B22-DF8A23DED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38893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30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4194E-3203-466E-A6E3-8EDE4205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The good...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F463B2-900F-4CB4-A54A-99F1ED2E8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552373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02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D582E-A7E1-43B3-BA88-2FE6B9C2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0">
                <a:solidFill>
                  <a:srgbClr val="FFFFFF"/>
                </a:solidFill>
              </a:rPr>
              <a:t>The good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AF684DFD-A99F-44FA-8A33-F9BC6813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Average difficulty completing this project alone: 4.5/5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22C08-0207-438F-9872-A2298C3EB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5" b="5603"/>
          <a:stretch/>
        </p:blipFill>
        <p:spPr>
          <a:xfrm>
            <a:off x="1097280" y="1004483"/>
            <a:ext cx="9594723" cy="309643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D582E-A7E1-43B3-BA88-2FE6B9C2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0">
                <a:solidFill>
                  <a:srgbClr val="FFFFFF"/>
                </a:solidFill>
              </a:rPr>
              <a:t>The good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AF684DFD-A99F-44FA-8A33-F9BC6813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  <a:prstGeom prst="round2Diag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Average difficulty completing this project together: 2.25/5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122C08-0207-438F-9872-A2298C3EB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4" b="1611"/>
          <a:stretch/>
        </p:blipFill>
        <p:spPr>
          <a:xfrm>
            <a:off x="1097280" y="935949"/>
            <a:ext cx="9594723" cy="323350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40319-F7A3-4BED-A801-189C8BCE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... and the bad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66E788-C710-4109-B6F7-069585275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35711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8424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Summertime">
      <a:dk1>
        <a:srgbClr val="001524"/>
      </a:dk1>
      <a:lt1>
        <a:srgbClr val="FFECD1"/>
      </a:lt1>
      <a:dk2>
        <a:srgbClr val="156160"/>
      </a:dk2>
      <a:lt2>
        <a:srgbClr val="FFECD1"/>
      </a:lt2>
      <a:accent1>
        <a:srgbClr val="FF7D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156160"/>
      </a:accent5>
      <a:accent6>
        <a:srgbClr val="FF7D00"/>
      </a:accent6>
      <a:hlink>
        <a:srgbClr val="00B0F0"/>
      </a:hlink>
      <a:folHlink>
        <a:srgbClr val="FF7D0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Summertime">
    <a:dk1>
      <a:srgbClr val="001524"/>
    </a:dk1>
    <a:lt1>
      <a:srgbClr val="FFECD1"/>
    </a:lt1>
    <a:dk2>
      <a:srgbClr val="156160"/>
    </a:dk2>
    <a:lt2>
      <a:srgbClr val="FFECD1"/>
    </a:lt2>
    <a:accent1>
      <a:srgbClr val="FF7D00"/>
    </a:accent1>
    <a:accent2>
      <a:srgbClr val="D55816"/>
    </a:accent2>
    <a:accent3>
      <a:srgbClr val="E19825"/>
    </a:accent3>
    <a:accent4>
      <a:srgbClr val="B19C7D"/>
    </a:accent4>
    <a:accent5>
      <a:srgbClr val="156160"/>
    </a:accent5>
    <a:accent6>
      <a:srgbClr val="FF7D00"/>
    </a:accent6>
    <a:hlink>
      <a:srgbClr val="00B0F0"/>
    </a:hlink>
    <a:folHlink>
      <a:srgbClr val="FF7D00"/>
    </a:folHlink>
  </a:clrScheme>
</a:themeOverride>
</file>

<file path=ppt/theme/themeOverride10.xml><?xml version="1.0" encoding="utf-8"?>
<a:themeOverride xmlns:a="http://schemas.openxmlformats.org/drawingml/2006/main">
  <a:clrScheme name="Summertime">
    <a:dk1>
      <a:srgbClr val="001524"/>
    </a:dk1>
    <a:lt1>
      <a:srgbClr val="FFECD1"/>
    </a:lt1>
    <a:dk2>
      <a:srgbClr val="156160"/>
    </a:dk2>
    <a:lt2>
      <a:srgbClr val="FFECD1"/>
    </a:lt2>
    <a:accent1>
      <a:srgbClr val="FF7D00"/>
    </a:accent1>
    <a:accent2>
      <a:srgbClr val="D55816"/>
    </a:accent2>
    <a:accent3>
      <a:srgbClr val="E19825"/>
    </a:accent3>
    <a:accent4>
      <a:srgbClr val="B19C7D"/>
    </a:accent4>
    <a:accent5>
      <a:srgbClr val="156160"/>
    </a:accent5>
    <a:accent6>
      <a:srgbClr val="FF7D00"/>
    </a:accent6>
    <a:hlink>
      <a:srgbClr val="00B0F0"/>
    </a:hlink>
    <a:folHlink>
      <a:srgbClr val="FF7D00"/>
    </a:folHlink>
  </a:clrScheme>
</a:themeOverride>
</file>

<file path=ppt/theme/themeOverride2.xml><?xml version="1.0" encoding="utf-8"?>
<a:themeOverride xmlns:a="http://schemas.openxmlformats.org/drawingml/2006/main">
  <a:clrScheme name="Summertime">
    <a:dk1>
      <a:srgbClr val="001524"/>
    </a:dk1>
    <a:lt1>
      <a:srgbClr val="FFECD1"/>
    </a:lt1>
    <a:dk2>
      <a:srgbClr val="156160"/>
    </a:dk2>
    <a:lt2>
      <a:srgbClr val="FFECD1"/>
    </a:lt2>
    <a:accent1>
      <a:srgbClr val="FF7D00"/>
    </a:accent1>
    <a:accent2>
      <a:srgbClr val="D55816"/>
    </a:accent2>
    <a:accent3>
      <a:srgbClr val="E19825"/>
    </a:accent3>
    <a:accent4>
      <a:srgbClr val="B19C7D"/>
    </a:accent4>
    <a:accent5>
      <a:srgbClr val="156160"/>
    </a:accent5>
    <a:accent6>
      <a:srgbClr val="FF7D00"/>
    </a:accent6>
    <a:hlink>
      <a:srgbClr val="00B0F0"/>
    </a:hlink>
    <a:folHlink>
      <a:srgbClr val="FF7D00"/>
    </a:folHlink>
  </a:clrScheme>
</a:themeOverride>
</file>

<file path=ppt/theme/themeOverride3.xml><?xml version="1.0" encoding="utf-8"?>
<a:themeOverride xmlns:a="http://schemas.openxmlformats.org/drawingml/2006/main">
  <a:clrScheme name="Summertime">
    <a:dk1>
      <a:srgbClr val="001524"/>
    </a:dk1>
    <a:lt1>
      <a:srgbClr val="FFECD1"/>
    </a:lt1>
    <a:dk2>
      <a:srgbClr val="156160"/>
    </a:dk2>
    <a:lt2>
      <a:srgbClr val="FFECD1"/>
    </a:lt2>
    <a:accent1>
      <a:srgbClr val="FF7D00"/>
    </a:accent1>
    <a:accent2>
      <a:srgbClr val="D55816"/>
    </a:accent2>
    <a:accent3>
      <a:srgbClr val="E19825"/>
    </a:accent3>
    <a:accent4>
      <a:srgbClr val="B19C7D"/>
    </a:accent4>
    <a:accent5>
      <a:srgbClr val="156160"/>
    </a:accent5>
    <a:accent6>
      <a:srgbClr val="FF7D00"/>
    </a:accent6>
    <a:hlink>
      <a:srgbClr val="00B0F0"/>
    </a:hlink>
    <a:folHlink>
      <a:srgbClr val="FF7D00"/>
    </a:folHlink>
  </a:clrScheme>
</a:themeOverride>
</file>

<file path=ppt/theme/themeOverride4.xml><?xml version="1.0" encoding="utf-8"?>
<a:themeOverride xmlns:a="http://schemas.openxmlformats.org/drawingml/2006/main">
  <a:clrScheme name="Summertime">
    <a:dk1>
      <a:srgbClr val="001524"/>
    </a:dk1>
    <a:lt1>
      <a:srgbClr val="FFECD1"/>
    </a:lt1>
    <a:dk2>
      <a:srgbClr val="156160"/>
    </a:dk2>
    <a:lt2>
      <a:srgbClr val="FFECD1"/>
    </a:lt2>
    <a:accent1>
      <a:srgbClr val="FF7D00"/>
    </a:accent1>
    <a:accent2>
      <a:srgbClr val="D55816"/>
    </a:accent2>
    <a:accent3>
      <a:srgbClr val="E19825"/>
    </a:accent3>
    <a:accent4>
      <a:srgbClr val="B19C7D"/>
    </a:accent4>
    <a:accent5>
      <a:srgbClr val="156160"/>
    </a:accent5>
    <a:accent6>
      <a:srgbClr val="FF7D00"/>
    </a:accent6>
    <a:hlink>
      <a:srgbClr val="00B0F0"/>
    </a:hlink>
    <a:folHlink>
      <a:srgbClr val="FF7D00"/>
    </a:folHlink>
  </a:clrScheme>
</a:themeOverride>
</file>

<file path=ppt/theme/themeOverride5.xml><?xml version="1.0" encoding="utf-8"?>
<a:themeOverride xmlns:a="http://schemas.openxmlformats.org/drawingml/2006/main">
  <a:clrScheme name="Summertime">
    <a:dk1>
      <a:srgbClr val="001524"/>
    </a:dk1>
    <a:lt1>
      <a:srgbClr val="FFECD1"/>
    </a:lt1>
    <a:dk2>
      <a:srgbClr val="156160"/>
    </a:dk2>
    <a:lt2>
      <a:srgbClr val="FFECD1"/>
    </a:lt2>
    <a:accent1>
      <a:srgbClr val="FF7D00"/>
    </a:accent1>
    <a:accent2>
      <a:srgbClr val="D55816"/>
    </a:accent2>
    <a:accent3>
      <a:srgbClr val="E19825"/>
    </a:accent3>
    <a:accent4>
      <a:srgbClr val="B19C7D"/>
    </a:accent4>
    <a:accent5>
      <a:srgbClr val="156160"/>
    </a:accent5>
    <a:accent6>
      <a:srgbClr val="FF7D00"/>
    </a:accent6>
    <a:hlink>
      <a:srgbClr val="00B0F0"/>
    </a:hlink>
    <a:folHlink>
      <a:srgbClr val="FF7D00"/>
    </a:folHlink>
  </a:clrScheme>
</a:themeOverride>
</file>

<file path=ppt/theme/themeOverride6.xml><?xml version="1.0" encoding="utf-8"?>
<a:themeOverride xmlns:a="http://schemas.openxmlformats.org/drawingml/2006/main">
  <a:clrScheme name="Summertime">
    <a:dk1>
      <a:srgbClr val="001524"/>
    </a:dk1>
    <a:lt1>
      <a:srgbClr val="FFECD1"/>
    </a:lt1>
    <a:dk2>
      <a:srgbClr val="156160"/>
    </a:dk2>
    <a:lt2>
      <a:srgbClr val="FFECD1"/>
    </a:lt2>
    <a:accent1>
      <a:srgbClr val="FF7D00"/>
    </a:accent1>
    <a:accent2>
      <a:srgbClr val="D55816"/>
    </a:accent2>
    <a:accent3>
      <a:srgbClr val="E19825"/>
    </a:accent3>
    <a:accent4>
      <a:srgbClr val="B19C7D"/>
    </a:accent4>
    <a:accent5>
      <a:srgbClr val="156160"/>
    </a:accent5>
    <a:accent6>
      <a:srgbClr val="FF7D00"/>
    </a:accent6>
    <a:hlink>
      <a:srgbClr val="00B0F0"/>
    </a:hlink>
    <a:folHlink>
      <a:srgbClr val="FF7D00"/>
    </a:folHlink>
  </a:clrScheme>
</a:themeOverride>
</file>

<file path=ppt/theme/themeOverride7.xml><?xml version="1.0" encoding="utf-8"?>
<a:themeOverride xmlns:a="http://schemas.openxmlformats.org/drawingml/2006/main">
  <a:clrScheme name="Summertime">
    <a:dk1>
      <a:srgbClr val="001524"/>
    </a:dk1>
    <a:lt1>
      <a:srgbClr val="FFECD1"/>
    </a:lt1>
    <a:dk2>
      <a:srgbClr val="156160"/>
    </a:dk2>
    <a:lt2>
      <a:srgbClr val="FFECD1"/>
    </a:lt2>
    <a:accent1>
      <a:srgbClr val="FF7D00"/>
    </a:accent1>
    <a:accent2>
      <a:srgbClr val="D55816"/>
    </a:accent2>
    <a:accent3>
      <a:srgbClr val="E19825"/>
    </a:accent3>
    <a:accent4>
      <a:srgbClr val="B19C7D"/>
    </a:accent4>
    <a:accent5>
      <a:srgbClr val="156160"/>
    </a:accent5>
    <a:accent6>
      <a:srgbClr val="FF7D00"/>
    </a:accent6>
    <a:hlink>
      <a:srgbClr val="00B0F0"/>
    </a:hlink>
    <a:folHlink>
      <a:srgbClr val="FF7D00"/>
    </a:folHlink>
  </a:clrScheme>
</a:themeOverride>
</file>

<file path=ppt/theme/themeOverride8.xml><?xml version="1.0" encoding="utf-8"?>
<a:themeOverride xmlns:a="http://schemas.openxmlformats.org/drawingml/2006/main">
  <a:clrScheme name="Summertime">
    <a:dk1>
      <a:srgbClr val="001524"/>
    </a:dk1>
    <a:lt1>
      <a:srgbClr val="FFECD1"/>
    </a:lt1>
    <a:dk2>
      <a:srgbClr val="156160"/>
    </a:dk2>
    <a:lt2>
      <a:srgbClr val="FFECD1"/>
    </a:lt2>
    <a:accent1>
      <a:srgbClr val="FF7D00"/>
    </a:accent1>
    <a:accent2>
      <a:srgbClr val="D55816"/>
    </a:accent2>
    <a:accent3>
      <a:srgbClr val="E19825"/>
    </a:accent3>
    <a:accent4>
      <a:srgbClr val="B19C7D"/>
    </a:accent4>
    <a:accent5>
      <a:srgbClr val="156160"/>
    </a:accent5>
    <a:accent6>
      <a:srgbClr val="FF7D00"/>
    </a:accent6>
    <a:hlink>
      <a:srgbClr val="00B0F0"/>
    </a:hlink>
    <a:folHlink>
      <a:srgbClr val="FF7D00"/>
    </a:folHlink>
  </a:clrScheme>
</a:themeOverride>
</file>

<file path=ppt/theme/themeOverride9.xml><?xml version="1.0" encoding="utf-8"?>
<a:themeOverride xmlns:a="http://schemas.openxmlformats.org/drawingml/2006/main">
  <a:clrScheme name="Summertime">
    <a:dk1>
      <a:srgbClr val="001524"/>
    </a:dk1>
    <a:lt1>
      <a:srgbClr val="FFECD1"/>
    </a:lt1>
    <a:dk2>
      <a:srgbClr val="156160"/>
    </a:dk2>
    <a:lt2>
      <a:srgbClr val="FFECD1"/>
    </a:lt2>
    <a:accent1>
      <a:srgbClr val="FF7D00"/>
    </a:accent1>
    <a:accent2>
      <a:srgbClr val="D55816"/>
    </a:accent2>
    <a:accent3>
      <a:srgbClr val="E19825"/>
    </a:accent3>
    <a:accent4>
      <a:srgbClr val="B19C7D"/>
    </a:accent4>
    <a:accent5>
      <a:srgbClr val="156160"/>
    </a:accent5>
    <a:accent6>
      <a:srgbClr val="FF7D00"/>
    </a:accent6>
    <a:hlink>
      <a:srgbClr val="00B0F0"/>
    </a:hlink>
    <a:folHlink>
      <a:srgbClr val="FF7D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7A14CAD8FFA498C7F8A2A5A520BE0" ma:contentTypeVersion="9" ma:contentTypeDescription="Create a new document." ma:contentTypeScope="" ma:versionID="4a2961c7c729cee8d7af8573a09ee969">
  <xsd:schema xmlns:xsd="http://www.w3.org/2001/XMLSchema" xmlns:xs="http://www.w3.org/2001/XMLSchema" xmlns:p="http://schemas.microsoft.com/office/2006/metadata/properties" xmlns:ns3="6ee02477-ca4b-4e90-bf37-a778c8ac6a04" targetNamespace="http://schemas.microsoft.com/office/2006/metadata/properties" ma:root="true" ma:fieldsID="74d49fdb96594b450cc8335329fa076a" ns3:_="">
    <xsd:import namespace="6ee02477-ca4b-4e90-bf37-a778c8ac6a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02477-ca4b-4e90-bf37-a778c8ac6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E6AC0A-7B2E-4E24-A716-3809390B18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311FC8-7ECF-4306-BC7F-CAFC9C559B3F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6ee02477-ca4b-4e90-bf37-a778c8ac6a04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B2763EF-A988-43FB-B334-A5F9BBA2A5FA}">
  <ds:schemaRefs>
    <ds:schemaRef ds:uri="6ee02477-ca4b-4e90-bf37-a778c8ac6a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771</Words>
  <Application>Microsoft Office PowerPoint</Application>
  <PresentationFormat>Widescreen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Schoolbook</vt:lpstr>
      <vt:lpstr>Wingdings 2</vt:lpstr>
      <vt:lpstr>View</vt:lpstr>
      <vt:lpstr>Summertime Contacts</vt:lpstr>
      <vt:lpstr>Team Members (and timeline)</vt:lpstr>
      <vt:lpstr>Technology Used (Infrastructure):</vt:lpstr>
      <vt:lpstr>Technology Used:</vt:lpstr>
      <vt:lpstr>What I did: Project Manager</vt:lpstr>
      <vt:lpstr>The good...</vt:lpstr>
      <vt:lpstr>The good</vt:lpstr>
      <vt:lpstr>The good</vt:lpstr>
      <vt:lpstr>... and the bad</vt:lpstr>
      <vt:lpstr>Gantt Chart</vt:lpstr>
      <vt:lpstr>Project Planning</vt:lpstr>
      <vt:lpstr>Project Planning</vt:lpstr>
      <vt:lpstr>Project Planning</vt:lpstr>
      <vt:lpstr>Database</vt:lpstr>
      <vt:lpstr>Database Schema</vt:lpstr>
      <vt:lpstr>ERD(UML Style)</vt:lpstr>
      <vt:lpstr>PowerPoint Presentation</vt:lpstr>
      <vt:lpstr>Use Case Diagram</vt:lpstr>
      <vt:lpstr>Database Mistakes and Takeaways</vt:lpstr>
      <vt:lpstr>API</vt:lpstr>
      <vt:lpstr>User Access</vt:lpstr>
      <vt:lpstr>CRUD Operations</vt:lpstr>
      <vt:lpstr>Search Operations</vt:lpstr>
      <vt:lpstr>Front-End</vt:lpstr>
      <vt:lpstr>Front-End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Summertime Contacts</dc:title>
  <dc:creator>Jonathan Curtis</dc:creator>
  <cp:lastModifiedBy>Jonathan Curtis</cp:lastModifiedBy>
  <cp:revision>1</cp:revision>
  <dcterms:created xsi:type="dcterms:W3CDTF">2020-06-04T13:54:09Z</dcterms:created>
  <dcterms:modified xsi:type="dcterms:W3CDTF">2020-06-04T14:01:28Z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0x010100E647A14CAD8FFA498C7F8A2A5A520BE0</vt:lpwstr>
  </property>
</Properties>
</file>