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Presentación de Ejemplo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Creada con python-pptx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Contenido de 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Aquí están los puntos principales:</a:t>
            </a:r>
          </a:p>
          <a:p>
            <a:r>
              <a:t>Punto 1</a:t>
            </a:r>
          </a:p>
          <a:p>
            <a:r>
              <a:t>Punto 2</a:t>
            </a:r>
          </a:p>
          <a:p>
            <a:r>
              <a:t>Punto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Diapositiva con Imagen</a:t>
            </a:r>
          </a:p>
        </p:txBody>
      </p:sp>
      <p:pic>
        <p:nvPicPr>
          <p:cNvPr id="3" name="Picture 2" descr="imag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