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C69C6-FC9F-4905-B747-72124A4C8716}" v="14" dt="2022-04-27T17:27:17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15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rriott" userId="cb279729-bf8e-4205-bddf-7ed8b220c757" providerId="ADAL" clId="{9244885C-35D6-4197-8F86-CC67C55DC5EE}"/>
    <pc:docChg chg="custSel modSld">
      <pc:chgData name="Jonathan Marriott" userId="cb279729-bf8e-4205-bddf-7ed8b220c757" providerId="ADAL" clId="{9244885C-35D6-4197-8F86-CC67C55DC5EE}" dt="2022-02-11T15:32:13.312" v="0" actId="478"/>
      <pc:docMkLst>
        <pc:docMk/>
      </pc:docMkLst>
      <pc:sldChg chg="delSp mod">
        <pc:chgData name="Jonathan Marriott" userId="cb279729-bf8e-4205-bddf-7ed8b220c757" providerId="ADAL" clId="{9244885C-35D6-4197-8F86-CC67C55DC5EE}" dt="2022-02-11T15:32:13.312" v="0" actId="478"/>
        <pc:sldMkLst>
          <pc:docMk/>
          <pc:sldMk cId="3503578894" sldId="256"/>
        </pc:sldMkLst>
        <pc:inkChg chg="del">
          <ac:chgData name="Jonathan Marriott" userId="cb279729-bf8e-4205-bddf-7ed8b220c757" providerId="ADAL" clId="{9244885C-35D6-4197-8F86-CC67C55DC5EE}" dt="2022-02-11T15:32:13.312" v="0" actId="478"/>
          <ac:inkMkLst>
            <pc:docMk/>
            <pc:sldMk cId="3503578894" sldId="256"/>
            <ac:inkMk id="224" creationId="{4A77121D-C2B3-48A5-8477-8E9F18B812D3}"/>
          </ac:inkMkLst>
        </pc:inkChg>
      </pc:sldChg>
    </pc:docChg>
  </pc:docChgLst>
  <pc:docChgLst>
    <pc:chgData name="Jonathan Marriott" userId="cb279729-bf8e-4205-bddf-7ed8b220c757" providerId="ADAL" clId="{7DFC69C6-FC9F-4905-B747-72124A4C8716}"/>
    <pc:docChg chg="undo custSel addSld modSld">
      <pc:chgData name="Jonathan Marriott" userId="cb279729-bf8e-4205-bddf-7ed8b220c757" providerId="ADAL" clId="{7DFC69C6-FC9F-4905-B747-72124A4C8716}" dt="2022-04-27T17:27:17.825" v="111" actId="164"/>
      <pc:docMkLst>
        <pc:docMk/>
      </pc:docMkLst>
      <pc:sldChg chg="addSp modSp">
        <pc:chgData name="Jonathan Marriott" userId="cb279729-bf8e-4205-bddf-7ed8b220c757" providerId="ADAL" clId="{7DFC69C6-FC9F-4905-B747-72124A4C8716}" dt="2022-04-26T15:27:51.117" v="1"/>
        <pc:sldMkLst>
          <pc:docMk/>
          <pc:sldMk cId="3503578894" sldId="256"/>
        </pc:sldMkLst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8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49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197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09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7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8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29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0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1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39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0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1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7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48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2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5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6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57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3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7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68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2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5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8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79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0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1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2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83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1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2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3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299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0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4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7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8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09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7:51.117" v="1"/>
          <ac:spMkLst>
            <pc:docMk/>
            <pc:sldMk cId="3503578894" sldId="256"/>
            <ac:spMk id="315" creationId="{34CCDD61-8073-48FD-A642-FBE1F0007813}"/>
          </ac:spMkLst>
        </pc:s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7" creationId="{ED177065-48EA-439D-8111-05F690F5634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8" creationId="{9E7F3D98-5BA9-4246-9ADE-906D25877173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29" creationId="{2E94DA46-37EB-47F7-A8F0-8434AE22959E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0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31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146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7:51.117" v="1"/>
          <ac:grpSpMkLst>
            <pc:docMk/>
            <pc:sldMk cId="3503578894" sldId="256"/>
            <ac:grpSpMk id="266" creationId="{7BF972BF-E613-4649-937B-2B30E9C1479D}"/>
          </ac:grpSpMkLst>
        </pc:grp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5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36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7:51.117" v="1"/>
          <ac:inkMkLst>
            <pc:docMk/>
            <pc:sldMk cId="3503578894" sldId="256"/>
            <ac:inkMk id="14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51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68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6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198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08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10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2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3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4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5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6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7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38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2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3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4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5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6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49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0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1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3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4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8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59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0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1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2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4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5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69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0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1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3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4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6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77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4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5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6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7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8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89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0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4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5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6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7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298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1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2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3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5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06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0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1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2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3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4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6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7:51.117" v="1"/>
          <ac:cxnSpMkLst>
            <pc:docMk/>
            <pc:sldMk cId="3503578894" sldId="256"/>
            <ac:cxnSpMk id="317" creationId="{7278FE7F-584C-4E6C-B0C6-9AB2AB9D8810}"/>
          </ac:cxnSpMkLst>
        </pc:cxnChg>
      </pc:sldChg>
      <pc:sldChg chg="addSp delSp modSp new mod">
        <pc:chgData name="Jonathan Marriott" userId="cb279729-bf8e-4205-bddf-7ed8b220c757" providerId="ADAL" clId="{7DFC69C6-FC9F-4905-B747-72124A4C8716}" dt="2022-04-27T17:27:17.825" v="111" actId="164"/>
        <pc:sldMkLst>
          <pc:docMk/>
          <pc:sldMk cId="890068430" sldId="257"/>
        </pc:sldMkLst>
        <pc:spChg chg="del">
          <ac:chgData name="Jonathan Marriott" userId="cb279729-bf8e-4205-bddf-7ed8b220c757" providerId="ADAL" clId="{7DFC69C6-FC9F-4905-B747-72124A4C8716}" dt="2022-04-26T15:27:58.481" v="5" actId="478"/>
          <ac:spMkLst>
            <pc:docMk/>
            <pc:sldMk cId="890068430" sldId="257"/>
            <ac:spMk id="2" creationId="{4F1A0D91-C05B-4E82-9C32-86336A704DE6}"/>
          </ac:spMkLst>
        </pc:spChg>
        <pc:spChg chg="add del">
          <ac:chgData name="Jonathan Marriott" userId="cb279729-bf8e-4205-bddf-7ed8b220c757" providerId="ADAL" clId="{7DFC69C6-FC9F-4905-B747-72124A4C8716}" dt="2022-04-27T17:20:33.375" v="42" actId="478"/>
          <ac:spMkLst>
            <pc:docMk/>
            <pc:sldMk cId="890068430" sldId="257"/>
            <ac:spMk id="3" creationId="{0339343D-E910-43C2-8CCF-6C95C0CDF0AE}"/>
          </ac:spMkLst>
        </pc:spChg>
        <pc:spChg chg="del">
          <ac:chgData name="Jonathan Marriott" userId="cb279729-bf8e-4205-bddf-7ed8b220c757" providerId="ADAL" clId="{7DFC69C6-FC9F-4905-B747-72124A4C8716}" dt="2022-04-26T15:27:57.604" v="4" actId="478"/>
          <ac:spMkLst>
            <pc:docMk/>
            <pc:sldMk cId="890068430" sldId="257"/>
            <ac:spMk id="3" creationId="{AB627FC7-62DE-4171-A96A-E2DB7551B929}"/>
          </ac:spMkLst>
        </pc:spChg>
        <pc:spChg chg="add mod ord">
          <ac:chgData name="Jonathan Marriott" userId="cb279729-bf8e-4205-bddf-7ed8b220c757" providerId="ADAL" clId="{7DFC69C6-FC9F-4905-B747-72124A4C8716}" dt="2022-04-27T17:27:17.825" v="111" actId="164"/>
          <ac:spMkLst>
            <pc:docMk/>
            <pc:sldMk cId="890068430" sldId="257"/>
            <ac:spMk id="4" creationId="{97203B2B-B246-494A-80A7-C3F96479858E}"/>
          </ac:spMkLst>
        </pc:spChg>
        <pc:spChg chg="add del mod">
          <ac:chgData name="Jonathan Marriott" userId="cb279729-bf8e-4205-bddf-7ed8b220c757" providerId="ADAL" clId="{7DFC69C6-FC9F-4905-B747-72124A4C8716}" dt="2022-04-27T17:22:55.673" v="53"/>
          <ac:spMkLst>
            <pc:docMk/>
            <pc:sldMk cId="890068430" sldId="257"/>
            <ac:spMk id="7" creationId="{261A0523-C95B-49B8-BD55-2AEE0753D76C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4" creationId="{0F8673B4-4D10-4090-842F-9771217E187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5" creationId="{A4872765-EA1B-495A-8A6B-A75102980AC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19" creationId="{7FBCE63F-3955-49E0-B8AC-C78D63CD7BA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2" creationId="{AA96EEFB-64BA-4308-A17E-CC855FF90D42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5" creationId="{5FE09CA2-B6B9-4BE6-A4DF-987B8EFFD04D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6" creationId="{924639BC-771A-4731-BE3D-0347F75E6C75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7" creationId="{EA56C25A-7AE5-41DD-AAC2-08485013526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8" creationId="{481ECCDC-8D59-44B4-97FA-FD298578C644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29" creationId="{595DCA1B-A304-40DA-A3E8-57D4E049B7A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0" creationId="{79C59853-9D29-4655-AA29-F0358F1E56D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8" creationId="{E8F2712D-76CF-4098-BA3E-5DF3C29E0989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39" creationId="{D35A2E16-E780-479B-909E-47EB49630B0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0" creationId="{EF865E4C-0833-4AAF-8C15-970D330BFDDF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6" creationId="{F2F1E080-DB01-49DA-BD54-3C61387E56C1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47" creationId="{F07B9EDE-EE32-4C26-AB85-F230AB1D76D6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1" creationId="{AAC53471-E38B-490E-BF96-2AB28E0B004B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4" creationId="{48A316B8-C3C8-4998-8427-16C30A6BFF4A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5" creationId="{9CCE115C-6178-42DA-A43F-CB4E44E6F1F0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56" creationId="{94882B6A-7BEE-4BC4-AE93-A06D0084B9E3}"/>
          </ac:spMkLst>
        </pc:spChg>
        <pc:spChg chg="add mod">
          <ac:chgData name="Jonathan Marriott" userId="cb279729-bf8e-4205-bddf-7ed8b220c757" providerId="ADAL" clId="{7DFC69C6-FC9F-4905-B747-72124A4C8716}" dt="2022-04-26T15:29:02.202" v="20" actId="693"/>
          <ac:spMkLst>
            <pc:docMk/>
            <pc:sldMk cId="890068430" sldId="257"/>
            <ac:spMk id="62" creationId="{2944F69B-0A22-490F-89EF-2DFAC2526DE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6" creationId="{B3E677D8-237E-4AF4-AC96-7D3A2C7591FD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67" creationId="{2C6D5802-8853-4EB9-94A7-ACCAE2377520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1" creationId="{2E312CD1-09CA-406D-AA66-79D9B0978B6B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4" creationId="{C6F123F1-6531-4797-BD9B-13810204CEC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7" creationId="{382D334D-6C25-4BEC-8ACB-AC6A1AA2924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8" creationId="{45F1C67D-525C-453A-B924-121DB213B28E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79" creationId="{D7A68AA8-1D98-4679-A55C-FA45F85BD6D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0" creationId="{0A5BE125-3253-498A-86C6-BB3D9C402F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1" creationId="{2EEF0515-224D-4854-97DD-58BFFF663E29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82" creationId="{C60B3041-D93E-41FE-9717-50C95CAF4382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0" creationId="{8C1E16D2-3D1D-48E6-82D0-C567CD3A640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1" creationId="{BCDA16F3-94B9-4460-92C3-622F6579FFA4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2" creationId="{822E409A-183E-47D0-AC62-A8F04307ED0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8" creationId="{517C5F12-EB1F-4CC7-B18B-0F38EEA53ACA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99" creationId="{F90CA9C8-2577-44DD-90F1-46D688A69061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3" creationId="{4BB10BD3-B6C8-46CC-9CDC-8CD65B30764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6" creationId="{BA200BC4-DF8B-4617-B668-F7A0CB301A8F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7" creationId="{8C5EE42A-F32E-4C94-AC1B-9CA24BB54D7C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08" creationId="{C4AF909B-6AC8-407B-855A-A85C6DE732F7}"/>
          </ac:spMkLst>
        </pc:spChg>
        <pc:spChg chg="add mod">
          <ac:chgData name="Jonathan Marriott" userId="cb279729-bf8e-4205-bddf-7ed8b220c757" providerId="ADAL" clId="{7DFC69C6-FC9F-4905-B747-72124A4C8716}" dt="2022-04-26T15:29:08.138" v="21" actId="1582"/>
          <ac:spMkLst>
            <pc:docMk/>
            <pc:sldMk cId="890068430" sldId="257"/>
            <ac:spMk id="114" creationId="{34CCDD61-8073-48FD-A642-FBE1F0007813}"/>
          </ac:spMkLst>
        </pc:spChg>
        <pc:grpChg chg="add del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4" creationId="{ED177065-48EA-439D-8111-05F690F5634E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5" creationId="{9E7F3D98-5BA9-4246-9ADE-906D25877173}"/>
          </ac:grpSpMkLst>
        </pc:grpChg>
        <pc:grpChg chg="add mod topLvl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6" creationId="{2E94DA46-37EB-47F7-A8F0-8434AE22959E}"/>
          </ac:grpSpMkLst>
        </pc:grpChg>
        <pc:grpChg chg="add del mod topLvl">
          <ac:chgData name="Jonathan Marriott" userId="cb279729-bf8e-4205-bddf-7ed8b220c757" providerId="ADAL" clId="{7DFC69C6-FC9F-4905-B747-72124A4C8716}" dt="2022-04-26T15:28:09.697" v="10" actId="478"/>
          <ac:grpSpMkLst>
            <pc:docMk/>
            <pc:sldMk cId="890068430" sldId="257"/>
            <ac:grpSpMk id="7" creationId="{3B65C4B6-7260-41E6-BEF4-067AD8C9C4C1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8" creationId="{5C3BA100-EA74-4FC6-8FA8-8C6422602DA7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13" creationId="{77E722E2-CFF2-47AB-8B55-348312A7BF28}"/>
          </ac:grpSpMkLst>
        </pc:grpChg>
        <pc:grpChg chg="add mod">
          <ac:chgData name="Jonathan Marriott" userId="cb279729-bf8e-4205-bddf-7ed8b220c757" providerId="ADAL" clId="{7DFC69C6-FC9F-4905-B747-72124A4C8716}" dt="2022-04-26T15:28:05.946" v="8" actId="165"/>
          <ac:grpSpMkLst>
            <pc:docMk/>
            <pc:sldMk cId="890068430" sldId="257"/>
            <ac:grpSpMk id="65" creationId="{7BF972BF-E613-4649-937B-2B30E9C1479D}"/>
          </ac:grpSpMkLst>
        </pc:grpChg>
        <pc:grpChg chg="add mod">
          <ac:chgData name="Jonathan Marriott" userId="cb279729-bf8e-4205-bddf-7ed8b220c757" providerId="ADAL" clId="{7DFC69C6-FC9F-4905-B747-72124A4C8716}" dt="2022-04-27T17:27:17.825" v="111" actId="164"/>
          <ac:grpSpMkLst>
            <pc:docMk/>
            <pc:sldMk cId="890068430" sldId="257"/>
            <ac:grpSpMk id="199" creationId="{88618CEC-EB7D-4C14-9CB0-7FCC2DA81CB7}"/>
          </ac:grpSpMkLst>
        </pc:grpChg>
        <pc:inkChg chg="add del">
          <ac:chgData name="Jonathan Marriott" userId="cb279729-bf8e-4205-bddf-7ed8b220c757" providerId="ADAL" clId="{7DFC69C6-FC9F-4905-B747-72124A4C8716}" dt="2022-04-27T17:20:10.506" v="40" actId="9405"/>
          <ac:inkMkLst>
            <pc:docMk/>
            <pc:sldMk cId="890068430" sldId="257"/>
            <ac:inkMk id="2" creationId="{D4F0FE34-B08F-4B7F-8B4C-0581216614A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9" creationId="{310103D7-DC46-4740-8B0B-22CF17C67E86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0" creationId="{C6959C2F-32E7-4A21-AC48-DDD1BB096FCA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1" creationId="{422CC8E5-057D-4248-AE61-CF2C387646D5}"/>
          </ac:inkMkLst>
        </pc:inkChg>
        <pc:inkChg chg="add mod">
          <ac:chgData name="Jonathan Marriott" userId="cb279729-bf8e-4205-bddf-7ed8b220c757" providerId="ADAL" clId="{7DFC69C6-FC9F-4905-B747-72124A4C8716}" dt="2022-04-26T15:28:05.946" v="8" actId="165"/>
          <ac:inkMkLst>
            <pc:docMk/>
            <pc:sldMk cId="890068430" sldId="257"/>
            <ac:inkMk id="12" creationId="{6F999DC7-D46C-49DC-9EAF-7C83E33360A2}"/>
          </ac:inkMkLst>
        </pc:ink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6" creationId="{0289EB02-A7FA-40D7-A1ED-06144BDF3AE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7" creationId="{2A80E6FB-5FBD-45C1-8278-73AA569EDEE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18" creationId="{1FB0208F-4B4C-4758-BB23-E80EE23BB123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0" creationId="{D3455118-AE17-4FD0-8FA9-39FAB9C449D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1" creationId="{0306158A-318F-4D5B-8B2D-93F4202696E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3" creationId="{6DE222A0-E793-43F9-91B5-8AE21E2D6D8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24" creationId="{C8B00B8A-72A0-4B8B-961D-CE0EB7D750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1" creationId="{9031458B-FEAB-4114-A203-C52DD8342682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2" creationId="{19B07032-783C-4A6F-8662-4AACF5724300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3" creationId="{B5328849-D5AB-4908-B519-B2763DC0A92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4" creationId="{33CBF8F1-090A-4EFC-9DCC-E2C4B6CC3DE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5" creationId="{75A84ABA-19BA-490E-9E88-DC358E7C4847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6" creationId="{C0C2EF02-CB00-46DA-BC28-50707FBACD09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37" creationId="{DCC89F6D-31F5-4EAF-B9C7-8B5C1CAC989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1" creationId="{3A2E57A5-BAAD-43E2-A345-8CDF90F5685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2" creationId="{2C027BA4-E7D6-4982-B408-F2C24DCD0E0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3" creationId="{3D108EB6-C4C3-4CC5-83AC-4EEDB61C38DC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4" creationId="{4B3906F4-ABDC-4CD0-AFA7-F0C27DE5FDA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5" creationId="{5616C1A1-D452-48EA-9325-A0720DCC4D26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8" creationId="{058A110E-DC43-47FC-9827-8D8706DE966B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49" creationId="{45D78747-A9C7-4FE8-B864-46FF274AD7B8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0" creationId="{0B40FBB0-FEB2-4088-AA13-BBEAAC2E357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2" creationId="{4F779190-0FAA-4CFA-AEE0-D9327BF39895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3" creationId="{1F6E9F54-DC7E-4324-B938-612BAC3D8FB1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7" creationId="{97954D15-35F7-4900-BF55-0EBE06FCB87F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8" creationId="{DA5F5622-3DBF-4E40-9DB0-A04BB5C784D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59" creationId="{2A479FD0-2945-4ABA-A627-E804273DA6F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0" creationId="{455D5483-A302-4DBC-8CCF-5B642610726D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1" creationId="{83F66600-7B5A-40AD-B5C7-7C349F775BBE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3" creationId="{6AC8EC4F-4478-4C63-9735-04E613EC5BD4}"/>
          </ac:cxnSpMkLst>
        </pc:cxnChg>
        <pc:cxnChg chg="add mod">
          <ac:chgData name="Jonathan Marriott" userId="cb279729-bf8e-4205-bddf-7ed8b220c757" providerId="ADAL" clId="{7DFC69C6-FC9F-4905-B747-72124A4C8716}" dt="2022-04-26T15:29:02.202" v="20" actId="693"/>
          <ac:cxnSpMkLst>
            <pc:docMk/>
            <pc:sldMk cId="890068430" sldId="257"/>
            <ac:cxnSpMk id="64" creationId="{5BE9865A-603C-4AE9-B769-C61334A3679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8" creationId="{78B592ED-E8F5-48D2-B77B-904DB665066D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69" creationId="{E762056D-60A1-452E-9E10-A339C239BF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0" creationId="{D7069EA5-A3DD-4EDA-A554-08FA60860C8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2" creationId="{F1AAFF28-273F-40CD-921F-7F9DB4638B7C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3" creationId="{F7A3E369-1B06-47E3-85B0-A486ED2F982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5" creationId="{3DDB0E39-A737-41AE-9B38-7E26EABBDA3B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76" creationId="{0D281ED0-404F-49A3-B9FF-75C29C503EC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3" creationId="{D0DB9BB6-A4A6-4400-9C33-0099090438B3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4" creationId="{9545A966-7B64-4858-8249-99FC8D3D9CC4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5" creationId="{FBC3802E-4265-45EB-BBBF-4B81464BD3F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6" creationId="{FCB3A0B2-B6D5-4A44-ACFA-1CF0350E34B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7" creationId="{634E7C52-C4BF-498B-A0B6-3145C2128DA2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8" creationId="{2D858B57-D6DF-4AEF-B90D-76AB5D0FB525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89" creationId="{8ECDCD65-62BD-4F97-9407-7F4B27C0A64E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3" creationId="{532EE0AE-C9F8-4CAC-80CD-20E1D523E761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4" creationId="{DCBB59C9-E571-412E-93A4-2805DD9F5F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5" creationId="{16359308-7FD2-4396-AE9B-8938FE38063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6" creationId="{390E3D1E-A43E-42C3-911F-8967DC08D3E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97" creationId="{DF0F726D-76AD-4519-B8EA-8B71575C3CA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0" creationId="{EEE4F424-30B3-4802-AF8B-D6FE10E0CBB8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1" creationId="{4BE8AB94-CB0C-4148-B270-3A8D1A6D26CF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2" creationId="{8DBF5269-435D-471B-ABA4-00BE9D64BAE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4" creationId="{BB41E628-7891-4FC3-AA0E-3DFE829455D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5" creationId="{1334DAAE-D2B6-4DDE-9CF7-F9940B1BAA1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09" creationId="{2463F623-2A09-49B3-8B89-D589D8BAE42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0" creationId="{4BDF6FE9-CCF7-4B5D-8FDF-82FE4520DAC6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1" creationId="{804D5675-6559-4616-B2FB-549CD75ED950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2" creationId="{202DDCCF-25D8-4640-AC01-CE4331DE5BC7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3" creationId="{46B8F223-0710-4D52-A55B-240D7654E10A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5" creationId="{454E3BA0-5EDD-46B4-B731-B83B0D5DCE29}"/>
          </ac:cxnSpMkLst>
        </pc:cxnChg>
        <pc:cxnChg chg="add mod">
          <ac:chgData name="Jonathan Marriott" userId="cb279729-bf8e-4205-bddf-7ed8b220c757" providerId="ADAL" clId="{7DFC69C6-FC9F-4905-B747-72124A4C8716}" dt="2022-04-26T15:29:08.138" v="21" actId="1582"/>
          <ac:cxnSpMkLst>
            <pc:docMk/>
            <pc:sldMk cId="890068430" sldId="257"/>
            <ac:cxnSpMk id="116" creationId="{7278FE7F-584C-4E6C-B0C6-9AB2AB9D881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7" creationId="{23A12E41-77AC-47BC-A1CC-304E941B686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8" creationId="{6F3BA66C-836C-45A4-9592-8039C66D5EA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19" creationId="{626AB47E-958B-4FE2-B6EB-423B553405F5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0" creationId="{8B22BEB1-44B1-4D34-A960-92A6B3B7E37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1" creationId="{83F0FB53-151A-4904-AA4C-6B2CE9C5384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2" creationId="{1837AEEA-D358-4A77-AE0D-E3505AAA6B5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3" creationId="{EE09641D-2C95-4B28-A2D3-F2EFCE8909C6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4" creationId="{CDB74D23-6C88-4C80-87BE-6F6B510F9C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5" creationId="{D6F17C91-FA8C-459D-9553-7265B0A6ED04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6" creationId="{966D2115-AF3A-4A5C-BDEC-9B05B3CEC089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7" creationId="{E7C0576E-1618-490D-84D1-968BEB42B7C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8" creationId="{5ADCC232-CBCD-40AD-9B43-69F972A98EC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29" creationId="{9CDFEDAA-D3AD-4E84-8D7F-F73238DB438C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0" creationId="{47DAB23B-17C1-462D-A90C-70E8873CCA7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1" creationId="{CF537182-2EA0-4BE6-85BB-F7BB96B287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2" creationId="{7DE56A09-4507-40F7-962A-4C887991EFD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3" creationId="{327BEAED-4430-4D31-B7FC-7EC32DB3E1B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4" creationId="{2D650255-104A-4AA0-9DB2-837A361DF46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5" creationId="{6113D408-B6B8-498B-AA83-6E6C130A18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6" creationId="{E9058D65-DE13-404B-BFB4-6C622FC1C6E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7" creationId="{49424D38-13E9-4200-883F-C372E881710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8" creationId="{80F89E0C-90A5-43D0-8E93-87AC3512EAC8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39" creationId="{F064583B-822C-43D7-BF02-F576B0C7110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0" creationId="{7FAD120B-AFCB-45F3-8725-450DA27EDA53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1" creationId="{4A8961E9-D714-457C-8ED4-C28D7E4CFC7B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2" creationId="{79BC9ECB-74DB-4AC8-A117-97937F38343D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3" creationId="{FCB21CC8-F0F1-4746-82DF-5D13481B447A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4" creationId="{7B5C0A32-095A-42B8-B7FA-969BBBE77527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5" creationId="{2E45587B-D4FD-46FA-BD9F-84CADC4A1AEE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6" creationId="{B430585C-1E37-445D-9A09-FD9C808F87A0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7" creationId="{29E59DFB-02D3-43CB-9A0A-1869A3E714B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8" creationId="{869B9FE3-D934-4493-989B-FC81B8987D91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49" creationId="{09BF4906-55CF-44D3-8749-906F985B2922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0" creationId="{9C93AA62-7AD4-4BDE-8BBF-33C608E8280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1" creationId="{E69116E1-0ADE-462E-AE9D-58D94FAE842F}"/>
          </ac:cxnSpMkLst>
        </pc:cxnChg>
        <pc:cxnChg chg="add mod">
          <ac:chgData name="Jonathan Marriott" userId="cb279729-bf8e-4205-bddf-7ed8b220c757" providerId="ADAL" clId="{7DFC69C6-FC9F-4905-B747-72124A4C8716}" dt="2022-04-27T17:27:17.825" v="111" actId="164"/>
          <ac:cxnSpMkLst>
            <pc:docMk/>
            <pc:sldMk cId="890068430" sldId="257"/>
            <ac:cxnSpMk id="152" creationId="{8726707E-93A1-44CA-8B35-D521F7AA5D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F40-488D-40FD-BD14-10E19EB6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F6A7-195A-4072-A0F7-8781DDE2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C1A-1B33-4181-9E5B-26C1A84E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B8B4-927D-4A7C-91D8-AC2A8C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5BA-9A99-4010-90CE-BE5D3C8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417F-BF41-4955-AE04-A660A72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73A2-3690-407B-BED7-E3F08502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E8CD-DAB4-4C6D-A982-D0FEE54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72A7-6473-461E-BDA5-A219C5A7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BFE4-CE85-4FF7-943C-3ADE4B75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0948E-82BE-48C3-8F83-63F64B32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2EA6-4A9D-4A9B-81F3-9E29EFE9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841-1ADB-4665-A04C-1CDFBBCD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8E77-4C52-45E7-8EBC-3467BB1B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D240-20B4-4FDB-B1FD-61242B1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7F8-3452-4701-826E-CD645D1B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131C-2B54-4850-9BED-1D739C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F43E-0903-437D-8A3F-3F16DBF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8FE3-0882-45B7-9D13-F5C7F5D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D279-DE12-477D-9269-3BC20D7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53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5983-1D25-454F-B937-F6FBF9CC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8ED3-5AF7-4EED-B9C0-04D9487A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E466-7D4F-4D60-964F-8DBC20EE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6FFD-785C-4B70-BBD9-95BE66D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E07A-4377-432F-A651-B350BEF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85CA-1818-40DC-9C8C-A581AE6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BB18-A2FF-446A-AF2A-1FDF5228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B2CD1-AE0C-46F3-99FE-834A57A9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6607-A1F0-42C5-8493-4B0D8A5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C163-986A-4288-9B98-4D803D0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1744-CEBA-4A46-A914-53BA8877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0E0-BF0E-456B-B370-25AD6A74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A228-901B-4B3C-A376-54E194A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7713-8B78-4F39-95CD-B85C770B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87932-5EF6-41DF-BE8C-0454EB96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A48A-A632-42E6-91E2-5D3896345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754B2-472E-44B2-BC8E-9E3F58C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7F38-D2C8-4B5B-97B7-D50C6B7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ECFB-41F6-4D35-AEBC-8A9EBFC8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2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070A-B130-40D2-BB14-EE8B65EC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8C30-BCB2-4E65-918D-6F80B87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E09C-9A30-419F-B1DF-149F7D5E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3CB8-C6BE-4B84-8317-F890F8B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7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8D132-181A-4CCC-BB12-100F713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BFC2-8E40-4D1B-A115-F8A4EB60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E5BB-68E8-4A32-9D06-4941854B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873C-BA43-4380-8663-5637F1FC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67E4-2F16-4049-B078-DAA29959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AF93D-54ED-4074-94E3-1A3CF13C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CF6D-D08B-4828-8E98-9028D0C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F194-C5D6-4926-BD69-1EE2CD2C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9EEF8-0C6E-45AD-9057-4330F3C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D58-27C9-46B7-A9E8-21DDEE9C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F11F2-BB77-47C2-B5ED-78D06274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68FD-4683-481B-9C7E-C6E1F31E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A6D6-ACC6-4DBF-B311-1958C367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2CFA-7876-4042-8173-DF53E9BF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3935-F7B1-4AB3-9F0E-23EE900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2B6C-C872-4846-91BB-C46536B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77FD-AFDC-42A6-96B1-0F430604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2860-EC3A-436A-8FFE-1DB684B9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42CB-5924-48B1-892A-1F5E47C128C9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E478-003F-4FB0-9325-37BBD7B67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2963-577C-4EFF-8A2B-AB7F452CE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95AF-5D58-410D-9C4A-1B13EEA16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2A396EF-9186-408B-9AB0-7FCE07312B0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B280E2-FB4E-40BB-A011-F4B09B4B6DA9}"/>
              </a:ext>
            </a:extLst>
          </p:cNvPr>
          <p:cNvSpPr/>
          <p:nvPr/>
        </p:nvSpPr>
        <p:spPr>
          <a:xfrm>
            <a:off x="3913997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3FD349A-6249-46CA-A10E-6D621F31C04E}"/>
              </a:ext>
            </a:extLst>
          </p:cNvPr>
          <p:cNvSpPr/>
          <p:nvPr/>
        </p:nvSpPr>
        <p:spPr>
          <a:xfrm>
            <a:off x="1569973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9BFB480-461A-450B-A8D0-2B4813B369E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4D843A8-B99D-4E69-864B-F5582EF8866E}"/>
              </a:ext>
            </a:extLst>
          </p:cNvPr>
          <p:cNvSpPr/>
          <p:nvPr/>
        </p:nvSpPr>
        <p:spPr>
          <a:xfrm>
            <a:off x="2398819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E3B8EF-32D7-4EEC-B912-CA19D8ACD481}"/>
              </a:ext>
            </a:extLst>
          </p:cNvPr>
          <p:cNvSpPr/>
          <p:nvPr/>
        </p:nvSpPr>
        <p:spPr>
          <a:xfrm>
            <a:off x="3085151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ED4DC67-8F44-4C3B-937C-1A7CB2B108A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3D3E9-7558-423B-B7E2-29D77885380F}"/>
              </a:ext>
            </a:extLst>
          </p:cNvPr>
          <p:cNvSpPr/>
          <p:nvPr/>
        </p:nvSpPr>
        <p:spPr>
          <a:xfrm>
            <a:off x="4580822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61B3790-B3B2-4BCE-ADF3-F62AA8CD965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DBE8D0-B775-4807-9795-77098D46A24E}"/>
              </a:ext>
            </a:extLst>
          </p:cNvPr>
          <p:cNvSpPr/>
          <p:nvPr/>
        </p:nvSpPr>
        <p:spPr>
          <a:xfrm>
            <a:off x="5409668" y="1408809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35B4AA-11B6-44DC-8E4A-DBFBBE1B5E18}"/>
              </a:ext>
            </a:extLst>
          </p:cNvPr>
          <p:cNvSpPr/>
          <p:nvPr/>
        </p:nvSpPr>
        <p:spPr>
          <a:xfrm>
            <a:off x="6096000" y="2117626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CAEF71B-A3F4-4107-B748-283E2405C1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748A4-9077-44BF-87B6-0F3F7C256DF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1812970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506DE2-1994-46EF-88CC-80D1C497641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A848DA5-B5C9-4F67-A671-E2D9FD406DEA}"/>
              </a:ext>
            </a:extLst>
          </p:cNvPr>
          <p:cNvSpPr/>
          <p:nvPr/>
        </p:nvSpPr>
        <p:spPr>
          <a:xfrm>
            <a:off x="3913997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0C5ED3-4FC7-44E2-A620-DE0CD599266C}"/>
              </a:ext>
            </a:extLst>
          </p:cNvPr>
          <p:cNvSpPr/>
          <p:nvPr/>
        </p:nvSpPr>
        <p:spPr>
          <a:xfrm>
            <a:off x="1569973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FC828C-CC73-42B7-96E3-29A33B2AA23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D0554D-A040-46C9-8203-571097464F3A}"/>
              </a:ext>
            </a:extLst>
          </p:cNvPr>
          <p:cNvSpPr/>
          <p:nvPr/>
        </p:nvSpPr>
        <p:spPr>
          <a:xfrm>
            <a:off x="2398819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24602F-98D0-4B18-9977-4F561AC50188}"/>
              </a:ext>
            </a:extLst>
          </p:cNvPr>
          <p:cNvSpPr/>
          <p:nvPr/>
        </p:nvSpPr>
        <p:spPr>
          <a:xfrm>
            <a:off x="3085151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27711B2-516B-48D6-BBDC-EF545560E4E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466515B-7713-45D0-930A-B3825051A607}"/>
              </a:ext>
            </a:extLst>
          </p:cNvPr>
          <p:cNvSpPr/>
          <p:nvPr/>
        </p:nvSpPr>
        <p:spPr>
          <a:xfrm>
            <a:off x="4580822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4807C9B-DC9F-4110-87C4-5045DD0DF25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CDBE06-FDE7-46ED-B071-EE2A7B1C9B60}"/>
              </a:ext>
            </a:extLst>
          </p:cNvPr>
          <p:cNvSpPr/>
          <p:nvPr/>
        </p:nvSpPr>
        <p:spPr>
          <a:xfrm>
            <a:off x="5409668" y="282633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633EDB7-4876-4C40-80B2-7C100B460D78}"/>
              </a:ext>
            </a:extLst>
          </p:cNvPr>
          <p:cNvSpPr/>
          <p:nvPr/>
        </p:nvSpPr>
        <p:spPr>
          <a:xfrm>
            <a:off x="6096000" y="3535155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0864EF7-DC24-47B0-BE16-6A9D898B438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1EE0796-6596-4D38-B936-FA04CB3BC2A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323049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8B7552-A398-4A50-93C9-9ED414AF3B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77925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56EE18-63E5-42C0-A6B4-BE1AD9235335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62747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88522C-E397-4AAB-A6D7-A9E3CD7D53B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96343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061C26B-8C93-42E3-992D-409FD0904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73596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0162F2-9BEF-4174-AA57-BCC60E2B5C8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907192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A05DDCC-6946-4AEE-8938-A4075953F60C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93380" y="258090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34A7D60-AA12-4208-8486-B1645A7BBD79}"/>
              </a:ext>
            </a:extLst>
          </p:cNvPr>
          <p:cNvSpPr/>
          <p:nvPr/>
        </p:nvSpPr>
        <p:spPr>
          <a:xfrm>
            <a:off x="3886346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06BFACF-0FE2-4F39-B3B7-42D37C123A6B}"/>
              </a:ext>
            </a:extLst>
          </p:cNvPr>
          <p:cNvSpPr/>
          <p:nvPr/>
        </p:nvSpPr>
        <p:spPr>
          <a:xfrm>
            <a:off x="2371168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140221-36D9-4B91-A8E5-27469DFB15D6}"/>
              </a:ext>
            </a:extLst>
          </p:cNvPr>
          <p:cNvSpPr/>
          <p:nvPr/>
        </p:nvSpPr>
        <p:spPr>
          <a:xfrm>
            <a:off x="5382017" y="4199458"/>
            <a:ext cx="391886" cy="3665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FFB0570-249D-46CC-8491-9C462C18E323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3550274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FE9428-D211-42EA-8F37-49D5332B73F1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035096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BE9E8FE-3240-4BA4-B4E9-B448079D36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2868692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0282FB9-4365-4138-A50E-22210C31B12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045945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A6AFD05-CF9F-4046-A3B7-5C39CCEEFDF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879541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2957704-9C16-47ED-9572-5D3B99768CFF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265729" y="3954029"/>
            <a:ext cx="199055" cy="1862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48C8510-431E-4817-82AA-574B73488A4A}"/>
              </a:ext>
            </a:extLst>
          </p:cNvPr>
          <p:cNvCxnSpPr>
            <a:stCxn id="70" idx="6"/>
            <a:endCxn id="72" idx="2"/>
          </p:cNvCxnSpPr>
          <p:nvPr/>
        </p:nvCxnSpPr>
        <p:spPr>
          <a:xfrm>
            <a:off x="347703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9FDC57E-932F-4730-A862-7E87E93A4C5F}"/>
              </a:ext>
            </a:extLst>
          </p:cNvPr>
          <p:cNvCxnSpPr>
            <a:stCxn id="74" idx="4"/>
            <a:endCxn id="97" idx="0"/>
          </p:cNvCxnSpPr>
          <p:nvPr/>
        </p:nvCxnSpPr>
        <p:spPr>
          <a:xfrm>
            <a:off x="5605611" y="177539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927CDF-685E-40B0-8A1D-25A625008D28}"/>
              </a:ext>
            </a:extLst>
          </p:cNvPr>
          <p:cNvCxnSpPr/>
          <p:nvPr/>
        </p:nvCxnSpPr>
        <p:spPr>
          <a:xfrm>
            <a:off x="1955467" y="2300918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A947E0-A643-49B3-9048-4F48795CE51E}"/>
              </a:ext>
            </a:extLst>
          </p:cNvPr>
          <p:cNvCxnSpPr/>
          <p:nvPr/>
        </p:nvCxnSpPr>
        <p:spPr>
          <a:xfrm>
            <a:off x="5002462" y="3693395"/>
            <a:ext cx="11037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BF567C-4495-4EF4-98DF-3C2AD19F69BE}"/>
              </a:ext>
            </a:extLst>
          </p:cNvPr>
          <p:cNvCxnSpPr/>
          <p:nvPr/>
        </p:nvCxnSpPr>
        <p:spPr>
          <a:xfrm>
            <a:off x="2594762" y="3167922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08C334-F6FE-4582-9219-755BB42A5FFB}"/>
              </a:ext>
            </a:extLst>
          </p:cNvPr>
          <p:cNvCxnSpPr/>
          <p:nvPr/>
        </p:nvCxnSpPr>
        <p:spPr>
          <a:xfrm>
            <a:off x="4098777" y="3192973"/>
            <a:ext cx="0" cy="10509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BBF780-A44E-4756-9434-94292666DBDB}"/>
              </a:ext>
            </a:extLst>
          </p:cNvPr>
          <p:cNvCxnSpPr>
            <a:cxnSpLocks/>
            <a:stCxn id="95" idx="0"/>
            <a:endCxn id="72" idx="4"/>
          </p:cNvCxnSpPr>
          <p:nvPr/>
        </p:nvCxnSpPr>
        <p:spPr>
          <a:xfrm flipV="1">
            <a:off x="4776765" y="2484209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15A43B-E824-4223-9937-72C8C181E764}"/>
              </a:ext>
            </a:extLst>
          </p:cNvPr>
          <p:cNvCxnSpPr>
            <a:cxnSpLocks/>
          </p:cNvCxnSpPr>
          <p:nvPr/>
        </p:nvCxnSpPr>
        <p:spPr>
          <a:xfrm flipV="1">
            <a:off x="3287530" y="2484156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70329E-31E2-4645-9E8A-8C9A3E4C588C}"/>
              </a:ext>
            </a:extLst>
          </p:cNvPr>
          <p:cNvCxnSpPr>
            <a:cxnSpLocks/>
          </p:cNvCxnSpPr>
          <p:nvPr/>
        </p:nvCxnSpPr>
        <p:spPr>
          <a:xfrm flipV="1">
            <a:off x="1765916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F00D750-A1C4-4284-B7F9-E5059438C3BD}"/>
              </a:ext>
            </a:extLst>
          </p:cNvPr>
          <p:cNvCxnSpPr>
            <a:cxnSpLocks/>
          </p:cNvCxnSpPr>
          <p:nvPr/>
        </p:nvCxnSpPr>
        <p:spPr>
          <a:xfrm flipV="1">
            <a:off x="6291943" y="2472577"/>
            <a:ext cx="0" cy="10509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63D3C6-F0F6-4E00-990B-DB795B14BAC5}"/>
              </a:ext>
            </a:extLst>
          </p:cNvPr>
          <p:cNvCxnSpPr>
            <a:cxnSpLocks/>
            <a:stCxn id="50" idx="6"/>
            <a:endCxn id="74" idx="2"/>
          </p:cNvCxnSpPr>
          <p:nvPr/>
        </p:nvCxnSpPr>
        <p:spPr>
          <a:xfrm>
            <a:off x="4305883" y="1592101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BBA65EE-1760-4182-9B8F-9184BA9A909E}"/>
              </a:ext>
            </a:extLst>
          </p:cNvPr>
          <p:cNvCxnSpPr>
            <a:cxnSpLocks/>
          </p:cNvCxnSpPr>
          <p:nvPr/>
        </p:nvCxnSpPr>
        <p:spPr>
          <a:xfrm>
            <a:off x="2810212" y="1620535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7C867BB-77C4-4B1D-A133-B7C8952AB667}"/>
              </a:ext>
            </a:extLst>
          </p:cNvPr>
          <p:cNvCxnSpPr>
            <a:cxnSpLocks/>
          </p:cNvCxnSpPr>
          <p:nvPr/>
        </p:nvCxnSpPr>
        <p:spPr>
          <a:xfrm>
            <a:off x="2763054" y="4414566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80A400E-B974-4607-9D2D-F17AE866E340}"/>
              </a:ext>
            </a:extLst>
          </p:cNvPr>
          <p:cNvCxnSpPr>
            <a:cxnSpLocks/>
          </p:cNvCxnSpPr>
          <p:nvPr/>
        </p:nvCxnSpPr>
        <p:spPr>
          <a:xfrm>
            <a:off x="4305883" y="4382749"/>
            <a:ext cx="11037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205F7FC-6E48-4451-ABE6-96B5F1B98947}"/>
              </a:ext>
            </a:extLst>
          </p:cNvPr>
          <p:cNvGrpSpPr/>
          <p:nvPr/>
        </p:nvGrpSpPr>
        <p:grpSpPr>
          <a:xfrm>
            <a:off x="2261802" y="1906071"/>
            <a:ext cx="634541" cy="0"/>
            <a:chOff x="2261802" y="1906071"/>
            <a:chExt cx="634541" cy="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476C9D4-4430-41E7-A8F3-E3DF74B15456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B104D9-B121-44CD-BBCC-4240E26FD6F0}"/>
                </a:ext>
              </a:extLst>
            </p:cNvPr>
            <p:cNvCxnSpPr>
              <a:stCxn id="71" idx="6"/>
            </p:cNvCxnSpPr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3C98FD9-BCD5-4EF6-BDFC-AD44CED54493}"/>
              </a:ext>
            </a:extLst>
          </p:cNvPr>
          <p:cNvGrpSpPr/>
          <p:nvPr/>
        </p:nvGrpSpPr>
        <p:grpSpPr>
          <a:xfrm>
            <a:off x="2997675" y="1906071"/>
            <a:ext cx="634541" cy="0"/>
            <a:chOff x="2261802" y="1906071"/>
            <a:chExt cx="634541" cy="0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351C74C-CF8F-4D9B-9AAF-B399A47BFD7C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15A3F4A-6927-4B9E-8E54-57225D8ED8D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95AFF3-D8DC-422F-9CD1-C90AC041C395}"/>
              </a:ext>
            </a:extLst>
          </p:cNvPr>
          <p:cNvGrpSpPr/>
          <p:nvPr/>
        </p:nvGrpSpPr>
        <p:grpSpPr>
          <a:xfrm>
            <a:off x="3711658" y="1909096"/>
            <a:ext cx="634541" cy="0"/>
            <a:chOff x="2261802" y="1906071"/>
            <a:chExt cx="634541" cy="0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77A1654-B02E-40B4-BA32-E42B809321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E5A647-EF21-466B-A0BF-7BF6415A2547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8667A1E-A3AE-422B-AE58-3F62037D3EFF}"/>
              </a:ext>
            </a:extLst>
          </p:cNvPr>
          <p:cNvGrpSpPr/>
          <p:nvPr/>
        </p:nvGrpSpPr>
        <p:grpSpPr>
          <a:xfrm>
            <a:off x="4492435" y="1906071"/>
            <a:ext cx="634541" cy="0"/>
            <a:chOff x="2261802" y="1906071"/>
            <a:chExt cx="634541" cy="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2DA63A53-58E1-4273-AEB7-7A544007B42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61B512E-EF49-4E32-A0E7-50D72A29D70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AA758D8-F9C5-4426-8586-15B864277192}"/>
              </a:ext>
            </a:extLst>
          </p:cNvPr>
          <p:cNvGrpSpPr/>
          <p:nvPr/>
        </p:nvGrpSpPr>
        <p:grpSpPr>
          <a:xfrm>
            <a:off x="5272651" y="3334440"/>
            <a:ext cx="634541" cy="0"/>
            <a:chOff x="2261802" y="1906071"/>
            <a:chExt cx="634541" cy="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C7522-0431-4862-9207-EE38BF60353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F890377-0DA8-4985-AE5A-7D4403F947AF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C37775D-424A-4CD6-A474-FBED2979C858}"/>
              </a:ext>
            </a:extLst>
          </p:cNvPr>
          <p:cNvGrpSpPr/>
          <p:nvPr/>
        </p:nvGrpSpPr>
        <p:grpSpPr>
          <a:xfrm rot="5400000">
            <a:off x="4849394" y="2273179"/>
            <a:ext cx="634541" cy="0"/>
            <a:chOff x="2261802" y="1906071"/>
            <a:chExt cx="634541" cy="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89921F2-8B2F-4080-8DBF-3AAB9E5CF2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C8CCDC8-13A5-4ADC-95A2-F6A9FB29776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2D92E6-B7D8-4FFF-83A3-406604A9FF16}"/>
              </a:ext>
            </a:extLst>
          </p:cNvPr>
          <p:cNvGrpSpPr/>
          <p:nvPr/>
        </p:nvGrpSpPr>
        <p:grpSpPr>
          <a:xfrm rot="5400000">
            <a:off x="4846180" y="3012764"/>
            <a:ext cx="634541" cy="0"/>
            <a:chOff x="2261802" y="1906071"/>
            <a:chExt cx="634541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AC0F171-05BE-4562-9214-16A8D58630E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146DC2-BE37-4ECD-A7C1-79D4AFC64168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60D08E5-C7B8-4EC5-B147-DED358E392A3}"/>
              </a:ext>
            </a:extLst>
          </p:cNvPr>
          <p:cNvGrpSpPr/>
          <p:nvPr/>
        </p:nvGrpSpPr>
        <p:grpSpPr>
          <a:xfrm rot="5400000">
            <a:off x="1840799" y="3745312"/>
            <a:ext cx="634541" cy="0"/>
            <a:chOff x="2261802" y="1906071"/>
            <a:chExt cx="634541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DF914AD-4874-4038-9B6B-CC5E327F54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EB71C2-08B3-4EE7-BF4F-0D8A3B3B4130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202294-23A9-4771-8BAB-62CC37401BB6}"/>
              </a:ext>
            </a:extLst>
          </p:cNvPr>
          <p:cNvGrpSpPr/>
          <p:nvPr/>
        </p:nvGrpSpPr>
        <p:grpSpPr>
          <a:xfrm rot="5400000">
            <a:off x="1837723" y="3021821"/>
            <a:ext cx="634541" cy="0"/>
            <a:chOff x="2261802" y="1906071"/>
            <a:chExt cx="634541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FC88AAE-DDA7-4575-B2E6-AB9B2CE2511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FA6CD00-2BCD-4EE5-A113-3BF6516BD9D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51AFD51-0737-4353-B0CC-7976EB2DFC1A}"/>
              </a:ext>
            </a:extLst>
          </p:cNvPr>
          <p:cNvGrpSpPr/>
          <p:nvPr/>
        </p:nvGrpSpPr>
        <p:grpSpPr>
          <a:xfrm rot="5400000">
            <a:off x="3366176" y="2993034"/>
            <a:ext cx="634541" cy="0"/>
            <a:chOff x="2261802" y="1906071"/>
            <a:chExt cx="634541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DE312EB-A2E5-48CF-8A2B-DB778EF3581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C9D258F-7D2E-4BB5-8C66-5A82996E1F2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0BE45F6-A9E9-42E7-B072-1ABD4EE47A66}"/>
              </a:ext>
            </a:extLst>
          </p:cNvPr>
          <p:cNvGrpSpPr/>
          <p:nvPr/>
        </p:nvGrpSpPr>
        <p:grpSpPr>
          <a:xfrm rot="5400000">
            <a:off x="3362413" y="3672471"/>
            <a:ext cx="634541" cy="0"/>
            <a:chOff x="2261802" y="1906071"/>
            <a:chExt cx="634541" cy="0"/>
          </a:xfrm>
        </p:grpSpPr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9664F1A-F4FE-4653-86A5-1E19DCC288EB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DBB3CAA-B165-4521-8751-D6C7FC2D4C45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17621FF-FAFC-43C3-A689-97B40DFC0EDD}"/>
              </a:ext>
            </a:extLst>
          </p:cNvPr>
          <p:cNvGrpSpPr/>
          <p:nvPr/>
        </p:nvGrpSpPr>
        <p:grpSpPr>
          <a:xfrm rot="16200000">
            <a:off x="4081459" y="3729859"/>
            <a:ext cx="634541" cy="0"/>
            <a:chOff x="2261802" y="1906071"/>
            <a:chExt cx="634541" cy="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16D5D10-B3B8-4FBF-85BA-5A752CDDB931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5242FAE-6F0A-4083-BA64-E560832D481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6C9DA73-A87C-4C0F-B493-0FA7E64D4AB7}"/>
              </a:ext>
            </a:extLst>
          </p:cNvPr>
          <p:cNvGrpSpPr/>
          <p:nvPr/>
        </p:nvGrpSpPr>
        <p:grpSpPr>
          <a:xfrm rot="16200000">
            <a:off x="4093552" y="2991280"/>
            <a:ext cx="634541" cy="0"/>
            <a:chOff x="2261802" y="1906071"/>
            <a:chExt cx="634541" cy="0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2217D4C-4AE1-4AF5-8A04-243DB2678A89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E906EDE-C261-4FC7-96C9-9256F26CF631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EA4C939-B22E-470C-9D5A-C9D377F5C89C}"/>
              </a:ext>
            </a:extLst>
          </p:cNvPr>
          <p:cNvGrpSpPr/>
          <p:nvPr/>
        </p:nvGrpSpPr>
        <p:grpSpPr>
          <a:xfrm rot="16200000">
            <a:off x="2689434" y="3714169"/>
            <a:ext cx="634541" cy="0"/>
            <a:chOff x="2261802" y="1906071"/>
            <a:chExt cx="634541" cy="0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3885BE58-C7F2-4248-84C9-C5F2801D5DE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161D39A-5B8A-47FB-9C5F-66980B21F5D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448579A-FC50-45D6-9996-7816642C0F44}"/>
              </a:ext>
            </a:extLst>
          </p:cNvPr>
          <p:cNvGrpSpPr/>
          <p:nvPr/>
        </p:nvGrpSpPr>
        <p:grpSpPr>
          <a:xfrm rot="16200000">
            <a:off x="2682644" y="3012764"/>
            <a:ext cx="634541" cy="0"/>
            <a:chOff x="2261802" y="1906071"/>
            <a:chExt cx="634541" cy="0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8F054DB-3F6A-4B15-A1E4-15E4F080FBC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E932D-245C-4FAA-9AF3-53E5717BAA59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B7937D2-8AFD-4F9D-9374-52B5F90F54BB}"/>
              </a:ext>
            </a:extLst>
          </p:cNvPr>
          <p:cNvGrpSpPr/>
          <p:nvPr/>
        </p:nvGrpSpPr>
        <p:grpSpPr>
          <a:xfrm rot="16200000">
            <a:off x="5704228" y="2907721"/>
            <a:ext cx="634541" cy="0"/>
            <a:chOff x="2261802" y="1906071"/>
            <a:chExt cx="634541" cy="0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3BB035D-615C-4AF9-A798-6830B11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715F41E-A813-467C-BA1F-CDEE65106A6C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D8A7BDC-0A49-4AC4-A051-D189D73B85D3}"/>
              </a:ext>
            </a:extLst>
          </p:cNvPr>
          <p:cNvGrpSpPr/>
          <p:nvPr/>
        </p:nvGrpSpPr>
        <p:grpSpPr>
          <a:xfrm rot="16200000">
            <a:off x="5689449" y="2316442"/>
            <a:ext cx="634541" cy="0"/>
            <a:chOff x="2261802" y="1906071"/>
            <a:chExt cx="634541" cy="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2E657A-BD7C-4A45-AFD7-2207AFFE1E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6B73BF-5BD2-4647-B735-40982E69A404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8FE302C-44A7-4D2A-9370-F80BFD5E7A70}"/>
              </a:ext>
            </a:extLst>
          </p:cNvPr>
          <p:cNvGrpSpPr/>
          <p:nvPr/>
        </p:nvGrpSpPr>
        <p:grpSpPr>
          <a:xfrm rot="10800000">
            <a:off x="5237083" y="4062583"/>
            <a:ext cx="634541" cy="0"/>
            <a:chOff x="2261802" y="1906071"/>
            <a:chExt cx="634541" cy="0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254EF25-5F7B-4B03-8BA1-0FF26643FE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B93F5E-4F14-41A5-8F75-0AE2919A3E96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F326A6-E98F-4533-8465-1845D8F78683}"/>
              </a:ext>
            </a:extLst>
          </p:cNvPr>
          <p:cNvGrpSpPr/>
          <p:nvPr/>
        </p:nvGrpSpPr>
        <p:grpSpPr>
          <a:xfrm rot="10800000">
            <a:off x="4434544" y="4062583"/>
            <a:ext cx="634541" cy="0"/>
            <a:chOff x="2261802" y="1906071"/>
            <a:chExt cx="634541" cy="0"/>
          </a:xfrm>
        </p:grpSpPr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FDEE489-0DB2-4DFF-B3E0-C8573004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36086C9-9DDE-4D81-A824-40B28620F05A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B1EA287-AADD-4212-A225-836786863627}"/>
              </a:ext>
            </a:extLst>
          </p:cNvPr>
          <p:cNvGrpSpPr/>
          <p:nvPr/>
        </p:nvGrpSpPr>
        <p:grpSpPr>
          <a:xfrm rot="10800000">
            <a:off x="3689116" y="2667379"/>
            <a:ext cx="634541" cy="0"/>
            <a:chOff x="2261802" y="1906071"/>
            <a:chExt cx="634541" cy="0"/>
          </a:xfrm>
        </p:grpSpPr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26EB890-0563-41F5-B17C-E232F425FA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56A8DC-49A8-44E7-A6F6-EDE1D0FFC152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8A9DB35-0CD3-4426-AFDB-766266A8747D}"/>
              </a:ext>
            </a:extLst>
          </p:cNvPr>
          <p:cNvGrpSpPr/>
          <p:nvPr/>
        </p:nvGrpSpPr>
        <p:grpSpPr>
          <a:xfrm rot="10800000">
            <a:off x="2259746" y="2674009"/>
            <a:ext cx="634541" cy="0"/>
            <a:chOff x="2261802" y="1906071"/>
            <a:chExt cx="634541" cy="0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325DECD-8D50-4299-B2B5-DFA9606D16D4}"/>
                </a:ext>
              </a:extLst>
            </p:cNvPr>
            <p:cNvCxnSpPr>
              <a:cxnSpLocks/>
            </p:cNvCxnSpPr>
            <p:nvPr/>
          </p:nvCxnSpPr>
          <p:spPr>
            <a:xfrm>
              <a:off x="2261802" y="1906071"/>
              <a:ext cx="411060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680CF4-7EB2-4214-B08D-92032BACE7DD}"/>
                </a:ext>
              </a:extLst>
            </p:cNvPr>
            <p:cNvCxnSpPr/>
            <p:nvPr/>
          </p:nvCxnSpPr>
          <p:spPr>
            <a:xfrm flipH="1">
              <a:off x="2594762" y="1906071"/>
              <a:ext cx="30158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C3EDD30D-B438-4C7D-801D-5EC8821D8CDD}"/>
              </a:ext>
            </a:extLst>
          </p:cNvPr>
          <p:cNvSpPr txBox="1"/>
          <p:nvPr/>
        </p:nvSpPr>
        <p:spPr>
          <a:xfrm>
            <a:off x="1851650" y="1534540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50B6E1E-E3E7-492E-B14C-CE4B1E8C2257}"/>
              </a:ext>
            </a:extLst>
          </p:cNvPr>
          <p:cNvSpPr txBox="1"/>
          <p:nvPr/>
        </p:nvSpPr>
        <p:spPr>
          <a:xfrm>
            <a:off x="1878044" y="409259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y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95183E5-57AD-4DF4-B505-F794D25A3FC7}"/>
              </a:ext>
            </a:extLst>
          </p:cNvPr>
          <p:cNvSpPr txBox="1"/>
          <p:nvPr/>
        </p:nvSpPr>
        <p:spPr>
          <a:xfrm>
            <a:off x="6044557" y="1515278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8F43711-37E3-48DF-8A31-53F1E94878FA}"/>
              </a:ext>
            </a:extLst>
          </p:cNvPr>
          <p:cNvSpPr txBox="1"/>
          <p:nvPr/>
        </p:nvSpPr>
        <p:spPr>
          <a:xfrm>
            <a:off x="6037313" y="4034202"/>
            <a:ext cx="27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z</a:t>
            </a: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389CDD09-791D-4769-AF45-016DFC715350}"/>
              </a:ext>
            </a:extLst>
          </p:cNvPr>
          <p:cNvSpPr/>
          <p:nvPr/>
        </p:nvSpPr>
        <p:spPr>
          <a:xfrm>
            <a:off x="2073553" y="911416"/>
            <a:ext cx="4045857" cy="1008728"/>
          </a:xfrm>
          <a:custGeom>
            <a:avLst/>
            <a:gdLst>
              <a:gd name="connsiteX0" fmla="*/ 67862 w 4045857"/>
              <a:gd name="connsiteY0" fmla="*/ 909569 h 1008728"/>
              <a:gd name="connsiteX1" fmla="*/ 83493 w 4045857"/>
              <a:gd name="connsiteY1" fmla="*/ 378122 h 1008728"/>
              <a:gd name="connsiteX2" fmla="*/ 896293 w 4045857"/>
              <a:gd name="connsiteY2" fmla="*/ 34246 h 1008728"/>
              <a:gd name="connsiteX3" fmla="*/ 3006447 w 4045857"/>
              <a:gd name="connsiteY3" fmla="*/ 73322 h 1008728"/>
              <a:gd name="connsiteX4" fmla="*/ 3991185 w 4045857"/>
              <a:gd name="connsiteY4" fmla="*/ 573507 h 1008728"/>
              <a:gd name="connsiteX5" fmla="*/ 3920847 w 4045857"/>
              <a:gd name="connsiteY5" fmla="*/ 964276 h 1008728"/>
              <a:gd name="connsiteX6" fmla="*/ 3936478 w 4045857"/>
              <a:gd name="connsiteY6" fmla="*/ 1003353 h 1008728"/>
              <a:gd name="connsiteX7" fmla="*/ 3944293 w 4045857"/>
              <a:gd name="connsiteY7" fmla="*/ 995538 h 100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857" h="1008728">
                <a:moveTo>
                  <a:pt x="67862" y="909569"/>
                </a:moveTo>
                <a:cubicBezTo>
                  <a:pt x="6641" y="716789"/>
                  <a:pt x="-54579" y="524009"/>
                  <a:pt x="83493" y="378122"/>
                </a:cubicBezTo>
                <a:cubicBezTo>
                  <a:pt x="221565" y="232235"/>
                  <a:pt x="409134" y="85046"/>
                  <a:pt x="896293" y="34246"/>
                </a:cubicBezTo>
                <a:cubicBezTo>
                  <a:pt x="1383452" y="-16554"/>
                  <a:pt x="2490632" y="-16555"/>
                  <a:pt x="3006447" y="73322"/>
                </a:cubicBezTo>
                <a:cubicBezTo>
                  <a:pt x="3522262" y="163199"/>
                  <a:pt x="3838785" y="425015"/>
                  <a:pt x="3991185" y="573507"/>
                </a:cubicBezTo>
                <a:cubicBezTo>
                  <a:pt x="4143585" y="721999"/>
                  <a:pt x="3929965" y="892635"/>
                  <a:pt x="3920847" y="964276"/>
                </a:cubicBezTo>
                <a:cubicBezTo>
                  <a:pt x="3911729" y="1035917"/>
                  <a:pt x="3932570" y="998143"/>
                  <a:pt x="3936478" y="1003353"/>
                </a:cubicBezTo>
                <a:cubicBezTo>
                  <a:pt x="3940386" y="1008563"/>
                  <a:pt x="3942339" y="1002050"/>
                  <a:pt x="3944293" y="995538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8618CEC-EB7D-4C14-9CB0-7FCC2DA81CB7}"/>
              </a:ext>
            </a:extLst>
          </p:cNvPr>
          <p:cNvGrpSpPr/>
          <p:nvPr/>
        </p:nvGrpSpPr>
        <p:grpSpPr>
          <a:xfrm>
            <a:off x="4258724" y="1678504"/>
            <a:ext cx="3664151" cy="3506693"/>
            <a:chOff x="4258724" y="1678504"/>
            <a:chExt cx="3664151" cy="35066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7F3D98-5BA9-4246-9ADE-906D258771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66001" y="2178501"/>
              <a:ext cx="3259999" cy="2492994"/>
              <a:chOff x="3938615" y="2039232"/>
              <a:chExt cx="3366285" cy="2605198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F972BF-E613-4649-937B-2B30E9C1479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82D334D-6C25-4BEC-8ACB-AC6A1AA2924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5F1C67D-525C-453A-B924-121DB213B2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7A68AA8-1D98-4679-A55C-FA45F85BD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A5BE125-3253-498A-86C6-BB3D9C402F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EEF0515-224D-4854-97DD-58BFFF663E2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60B3041-D93E-41FE-9717-50C95CAF43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0DB9BB6-A4A6-4400-9C33-0099090438B3}"/>
                    </a:ext>
                  </a:extLst>
                </p:cNvPr>
                <p:cNvCxnSpPr>
                  <a:cxnSpLocks/>
                  <a:stCxn id="78" idx="6"/>
                  <a:endCxn id="79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545A966-7B64-4858-8249-99FC8D3D9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6" y="2979431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BC3802E-4265-45EB-BBBF-4B81464BD3FA}"/>
                    </a:ext>
                  </a:extLst>
                </p:cNvPr>
                <p:cNvCxnSpPr>
                  <a:cxnSpLocks/>
                  <a:stCxn id="82" idx="0"/>
                  <a:endCxn id="79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CB3A0B2-B6D5-4A44-ACFA-1CF0350E3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34E7C52-C4BF-498B-A0B6-3145C212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D858B57-D6DF-4AEF-B90D-76AB5D0FB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ECDCD65-62BD-4F97-9407-7F4B27C0A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8C1E16D2-3D1D-48E6-82D0-C567CD3A64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CDA16F3-94B9-4460-92C3-622F6579FF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22E409A-183E-47D0-AC62-A8F04307ED0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32EE0AE-C9F8-4CAC-80CD-20E1D523E761}"/>
                    </a:ext>
                  </a:extLst>
                </p:cNvPr>
                <p:cNvCxnSpPr>
                  <a:cxnSpLocks/>
                  <a:stCxn id="92" idx="0"/>
                  <a:endCxn id="82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CBB59C9-E571-412E-93A4-2805DD9F5F3F}"/>
                    </a:ext>
                  </a:extLst>
                </p:cNvPr>
                <p:cNvCxnSpPr>
                  <a:cxnSpLocks/>
                  <a:endCxn id="80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359308-7FD2-4396-AE9B-8938FE380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0E3D1E-A43E-42C3-911F-8967DC08D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F0F726D-76AD-4519-B8EA-8B71575C3CA0}"/>
                    </a:ext>
                  </a:extLst>
                </p:cNvPr>
                <p:cNvCxnSpPr>
                  <a:cxnSpLocks/>
                  <a:endCxn id="81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17C5F12-EB1F-4CC7-B18B-0F38EEA53A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90CA9C8-2577-44DD-90F1-46D688A690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EE4F424-30B3-4802-AF8B-D6FE10E0CBB8}"/>
                    </a:ext>
                  </a:extLst>
                </p:cNvPr>
                <p:cNvCxnSpPr>
                  <a:cxnSpLocks/>
                  <a:endCxn id="98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E8AB94-CB0C-4148-B270-3A8D1A6D26CF}"/>
                    </a:ext>
                  </a:extLst>
                </p:cNvPr>
                <p:cNvCxnSpPr>
                  <a:cxnSpLocks/>
                  <a:stCxn id="99" idx="0"/>
                  <a:endCxn id="98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DBF5269-435D-471B-ABA4-00BE9D64B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4BB10BD3-B6C8-46CC-9CDC-8CD65B3076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B41E628-7891-4FC3-AA0E-3DFE829455D0}"/>
                    </a:ext>
                  </a:extLst>
                </p:cNvPr>
                <p:cNvCxnSpPr>
                  <a:cxnSpLocks/>
                  <a:stCxn id="103" idx="0"/>
                  <a:endCxn id="99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334DAAE-D2B6-4DDE-9CF7-F9940B1BA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A200BC4-DF8B-4617-B668-F7A0CB301A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8C5EE42A-F32E-4C94-AC1B-9CA24BB54D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4AF909B-6AC8-407B-855A-A85C6DE732F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463F623-2A09-49B3-8B89-D589D8BAE420}"/>
                    </a:ext>
                  </a:extLst>
                </p:cNvPr>
                <p:cNvCxnSpPr>
                  <a:cxnSpLocks/>
                  <a:stCxn id="108" idx="0"/>
                  <a:endCxn id="92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4BDF6FE9-CCF7-4B5D-8FDF-82FE4520DAC6}"/>
                    </a:ext>
                  </a:extLst>
                </p:cNvPr>
                <p:cNvCxnSpPr>
                  <a:cxnSpLocks/>
                  <a:endCxn id="90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04D5675-6559-4616-B2FB-549CD75ED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2DDCCF-25D8-4640-AC01-CE4331DE5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6B8F223-0710-4D52-A55B-240D7654E10A}"/>
                    </a:ext>
                  </a:extLst>
                </p:cNvPr>
                <p:cNvCxnSpPr>
                  <a:cxnSpLocks/>
                  <a:endCxn id="91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4CCDD61-8073-48FD-A642-FBE1F00078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54E3BA0-5EDD-46B4-B731-B83B0D5DCE29}"/>
                    </a:ext>
                  </a:extLst>
                </p:cNvPr>
                <p:cNvCxnSpPr>
                  <a:cxnSpLocks/>
                  <a:stCxn id="114" idx="0"/>
                  <a:endCxn id="103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278FE7F-584C-4E6C-B0C6-9AB2AB9D8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3E677D8-237E-4AF4-AC96-7D3A2C759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C6D5802-8853-4EB9-94A7-ACCAE23775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8B592ED-E8F5-48D2-B77B-904DB665066D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762056D-60A1-452E-9E10-A339C239BFFA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7069EA5-A3DD-4EDA-A554-08FA60860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E312CD1-09CA-406D-AA66-79D9B0978B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AAFF28-273F-40CD-921F-7F9DB4638B7C}"/>
                  </a:ext>
                </a:extLst>
              </p:cNvPr>
              <p:cNvCxnSpPr>
                <a:cxnSpLocks/>
                <a:stCxn id="71" idx="0"/>
                <a:endCxn id="67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7A3E369-1B06-47E3-85B0-A486ED2F9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6F123F1-6531-4797-BD9B-13810204CE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DB0E39-A737-41AE-9B38-7E26EABBDA3B}"/>
                  </a:ext>
                </a:extLst>
              </p:cNvPr>
              <p:cNvCxnSpPr>
                <a:cxnSpLocks/>
                <a:stCxn id="74" idx="0"/>
                <a:endCxn id="71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D281ED0-404F-49A3-B9FF-75C29C503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94DA46-37EB-47F7-A8F0-8434AE22959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466002" y="2182504"/>
              <a:ext cx="3259999" cy="2492994"/>
              <a:chOff x="3938615" y="2039232"/>
              <a:chExt cx="3366285" cy="26051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7E722E2-CFF2-47AB-8B55-348312A7BF2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38615" y="2039232"/>
                <a:ext cx="2573808" cy="2605198"/>
                <a:chOff x="1569973" y="2867127"/>
                <a:chExt cx="2573808" cy="260519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FE09CA2-B6B9-4BE6-A4DF-987B8EFFD0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24639BC-771A-4731-BE3D-0347F75E6C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A56C25A-7AE5-41DD-AAC2-0848501352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2873828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81ECCDC-8D59-44B4-97FA-FD298578C6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95DCA1B-A304-40DA-A3E8-57D4E049B7A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9C59853-9D29-4655-AA29-F0358F1E56D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3690532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031458B-FEAB-4114-A203-C52DD8342682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>
                  <a:off x="2567416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9B07032-783C-4A6F-8662-4AACF5724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1597" y="29794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328849-D5AB-4908-B519-B2763DC0A925}"/>
                    </a:ext>
                  </a:extLst>
                </p:cNvPr>
                <p:cNvCxnSpPr>
                  <a:cxnSpLocks/>
                  <a:stCxn id="30" idx="0"/>
                  <a:endCxn id="27" idx="4"/>
                </p:cNvCxnSpPr>
                <p:nvPr/>
              </p:nvCxnSpPr>
              <p:spPr>
                <a:xfrm flipV="1">
                  <a:off x="3247207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3CBF8F1-090A-4EFC-9DCC-E2C4B6CC3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2456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5A84ABA-19BA-490E-9E88-DC358E7C4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0C2EF02-CB00-46DA-BC28-50707FBAC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3794304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CC89F6D-31F5-4EAF-B9C7-8B5C1CAC9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66546" y="3085033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8F2712D-76CF-4098-BA3E-5DF3C29E09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35A2E16-E780-479B-909E-47EB49630B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F865E4C-0833-4AAF-8C15-970D330BFDD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447556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A2E57A5-BAAD-43E2-A345-8CDF90F56855}"/>
                    </a:ext>
                  </a:extLst>
                </p:cNvPr>
                <p:cNvCxnSpPr>
                  <a:cxnSpLocks/>
                  <a:stCxn id="40" idx="0"/>
                  <a:endCxn id="30" idx="4"/>
                </p:cNvCxnSpPr>
                <p:nvPr/>
              </p:nvCxnSpPr>
              <p:spPr>
                <a:xfrm flipV="1">
                  <a:off x="3247207" y="3901737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C027BA4-E7D6-4982-B408-F2C24DCD0E01}"/>
                    </a:ext>
                  </a:extLst>
                </p:cNvPr>
                <p:cNvCxnSpPr>
                  <a:cxnSpLocks/>
                  <a:endCxn id="28" idx="4"/>
                </p:cNvCxnSpPr>
                <p:nvPr/>
              </p:nvCxnSpPr>
              <p:spPr>
                <a:xfrm flipV="1">
                  <a:off x="1672456" y="3901737"/>
                  <a:ext cx="0" cy="56712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D108EB6-C4C3-4CC5-83AC-4EEDB61C3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B3906F4-ABDC-4CD0-AFA7-F0C27DE5FD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457933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16C1A1-D452-48EA-9325-A0720DCC4D26}"/>
                    </a:ext>
                  </a:extLst>
                </p:cNvPr>
                <p:cNvCxnSpPr>
                  <a:cxnSpLocks/>
                  <a:endCxn id="29" idx="4"/>
                </p:cNvCxnSpPr>
                <p:nvPr/>
              </p:nvCxnSpPr>
              <p:spPr>
                <a:xfrm flipH="1" flipV="1">
                  <a:off x="2464933" y="3901737"/>
                  <a:ext cx="1613" cy="5738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2F1E080-DB01-49DA-BD54-3C61387E56C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2867127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07B9EDE-EE32-4C26-AB85-F230AB1D76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3683831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58A110E-DC43-47FC-9827-8D8706DE966B}"/>
                    </a:ext>
                  </a:extLst>
                </p:cNvPr>
                <p:cNvCxnSpPr>
                  <a:cxnSpLocks/>
                  <a:endCxn id="46" idx="2"/>
                </p:cNvCxnSpPr>
                <p:nvPr/>
              </p:nvCxnSpPr>
              <p:spPr>
                <a:xfrm>
                  <a:off x="3361507" y="2972730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5D78747-A9C7-4FE8-B864-46FF274AD7B8}"/>
                    </a:ext>
                  </a:extLst>
                </p:cNvPr>
                <p:cNvCxnSpPr>
                  <a:cxnSpLocks/>
                  <a:stCxn id="47" idx="0"/>
                  <a:endCxn id="46" idx="4"/>
                </p:cNvCxnSpPr>
                <p:nvPr/>
              </p:nvCxnSpPr>
              <p:spPr>
                <a:xfrm flipV="1">
                  <a:off x="4041298" y="3078332"/>
                  <a:ext cx="0" cy="6054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40FBB0-FEB2-4088-AA13-BBEAAC2E3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3787603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AC53471-E38B-490E-BF96-2AB28E0B00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446885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F779190-0FAA-4CFA-AEE0-D9327BF39895}"/>
                    </a:ext>
                  </a:extLst>
                </p:cNvPr>
                <p:cNvCxnSpPr>
                  <a:cxnSpLocks/>
                  <a:stCxn id="51" idx="0"/>
                  <a:endCxn id="47" idx="4"/>
                </p:cNvCxnSpPr>
                <p:nvPr/>
              </p:nvCxnSpPr>
              <p:spPr>
                <a:xfrm flipV="1">
                  <a:off x="4041298" y="3895036"/>
                  <a:ext cx="0" cy="573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F6E9F54-DC7E-4324-B938-612BAC3D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457263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8A316B8-C3C8-4998-8427-16C30A6BFF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69973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CCE115C-6178-42DA-A43F-CB4E44E6F1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362450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882B6A-7BEE-4BC4-AE93-A06D0084B9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144724" y="5261120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7954D15-35F7-4900-BF55-0EBE06FCB87F}"/>
                    </a:ext>
                  </a:extLst>
                </p:cNvPr>
                <p:cNvCxnSpPr>
                  <a:cxnSpLocks/>
                  <a:stCxn id="56" idx="0"/>
                  <a:endCxn id="40" idx="4"/>
                </p:cNvCxnSpPr>
                <p:nvPr/>
              </p:nvCxnSpPr>
              <p:spPr>
                <a:xfrm flipV="1">
                  <a:off x="3247207" y="4686765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A5F5622-3DBF-4E40-9DB0-A04BB5C784DD}"/>
                    </a:ext>
                  </a:extLst>
                </p:cNvPr>
                <p:cNvCxnSpPr>
                  <a:cxnSpLocks/>
                  <a:endCxn id="38" idx="4"/>
                </p:cNvCxnSpPr>
                <p:nvPr/>
              </p:nvCxnSpPr>
              <p:spPr>
                <a:xfrm flipV="1">
                  <a:off x="1672456" y="4686765"/>
                  <a:ext cx="0" cy="5676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A479FD0-2945-4ABA-A627-E804273DA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5142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55D5483-A302-4DBC-8CCF-5B6426107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416" y="5364892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83F66600-7B5A-40AD-B5C7-7C349F775BBE}"/>
                    </a:ext>
                  </a:extLst>
                </p:cNvPr>
                <p:cNvCxnSpPr>
                  <a:cxnSpLocks/>
                  <a:endCxn id="39" idx="4"/>
                </p:cNvCxnSpPr>
                <p:nvPr/>
              </p:nvCxnSpPr>
              <p:spPr>
                <a:xfrm flipH="1" flipV="1">
                  <a:off x="2464933" y="4686765"/>
                  <a:ext cx="1613" cy="57435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944F69B-0A22-490F-89EF-2DFAC2526DE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38815" y="5254419"/>
                  <a:ext cx="204966" cy="2112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AC8EC4F-4478-4C63-9735-04E613EC5BD4}"/>
                    </a:ext>
                  </a:extLst>
                </p:cNvPr>
                <p:cNvCxnSpPr>
                  <a:cxnSpLocks/>
                  <a:stCxn id="62" idx="0"/>
                  <a:endCxn id="51" idx="4"/>
                </p:cNvCxnSpPr>
                <p:nvPr/>
              </p:nvCxnSpPr>
              <p:spPr>
                <a:xfrm flipV="1">
                  <a:off x="4041298" y="4680064"/>
                  <a:ext cx="0" cy="5743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BE9865A-603C-4AE9-B769-C61334A36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1507" y="5358191"/>
                  <a:ext cx="57730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8673B4-4D10-4090-842F-9771217E18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039232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872765-EA1B-495A-8A6B-A75102980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2855936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289EB02-A7FA-40D7-A1ED-06144BDF3AE9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>
                <a:off x="6522626" y="2144835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A80E6FB-5FBD-45C1-8278-73AA569EDEE8}"/>
                  </a:ext>
                </a:extLst>
              </p:cNvPr>
              <p:cNvCxnSpPr>
                <a:cxnSpLocks/>
                <a:stCxn id="15" idx="0"/>
                <a:endCxn id="14" idx="4"/>
              </p:cNvCxnSpPr>
              <p:nvPr/>
            </p:nvCxnSpPr>
            <p:spPr>
              <a:xfrm flipV="1">
                <a:off x="7202417" y="2250437"/>
                <a:ext cx="0" cy="60549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B0208F-4B4C-4758-BB23-E80EE23BB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2959708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FBCE63F-3955-49E0-B8AC-C78D63CD7B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364096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455118-AE17-4FD0-8FA9-39FAB9C449DB}"/>
                  </a:ext>
                </a:extLst>
              </p:cNvPr>
              <p:cNvCxnSpPr>
                <a:cxnSpLocks/>
                <a:stCxn id="19" idx="0"/>
                <a:endCxn id="15" idx="4"/>
              </p:cNvCxnSpPr>
              <p:nvPr/>
            </p:nvCxnSpPr>
            <p:spPr>
              <a:xfrm flipV="1">
                <a:off x="7202417" y="3067141"/>
                <a:ext cx="0" cy="573823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06158A-318F-4D5B-8B2D-93F420269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374473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96EEFB-64BA-4308-A17E-CC855FF90D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9934" y="4426524"/>
                <a:ext cx="204966" cy="2112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E222A0-E793-43F9-91B5-8AE21E2D6D87}"/>
                  </a:ext>
                </a:extLst>
              </p:cNvPr>
              <p:cNvCxnSpPr>
                <a:cxnSpLocks/>
                <a:stCxn id="22" idx="0"/>
                <a:endCxn id="19" idx="4"/>
              </p:cNvCxnSpPr>
              <p:nvPr/>
            </p:nvCxnSpPr>
            <p:spPr>
              <a:xfrm flipV="1">
                <a:off x="7202417" y="3852169"/>
                <a:ext cx="0" cy="574355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8B00B8A-72A0-4B8B-961D-CE0EB7D75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626" y="4530296"/>
                <a:ext cx="57730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A12E41-77AC-47BC-A1CC-304E941B6864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1678504"/>
              <a:ext cx="0" cy="10738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F3BA66C-836C-45A4-9592-8039C66D5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3502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6AB47E-958B-4FE2-B6EB-423B553405F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285" y="1706584"/>
              <a:ext cx="1752" cy="9241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B22BEB1-44B1-4D34-A960-92A6B3B7E37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1678504"/>
              <a:ext cx="0" cy="12049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F0FB53-151A-4904-AA4C-6B2CE9C5384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031" y="5059001"/>
              <a:ext cx="0" cy="11631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37AEEA-D358-4A77-AE0D-E3505AAA6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502" y="5072118"/>
              <a:ext cx="1752" cy="792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E09641D-2C95-4B28-A2D3-F2EFCE89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704037" y="5072118"/>
              <a:ext cx="0" cy="10319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DB74D23-6C88-4C80-87BE-6F6B510F9C04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0" y="5072118"/>
              <a:ext cx="0" cy="11307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F17C91-FA8C-459D-9553-7265B0A6ED0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7337043" y="3421717"/>
              <a:ext cx="579420" cy="5193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6D2115-AF3A-4A5C-BDEC-9B05B3CEC089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1896687"/>
              <a:ext cx="4619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7C0576E-1618-490D-84D1-968BEB42B7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26753" y="2375994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ADCC232-CBCD-40AD-9B43-69F972A98E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33165" y="3901025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FEDAA-D3AD-4E84-8D7F-F73238DB43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55" y="4958191"/>
              <a:ext cx="443093" cy="1562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7DAB23B-17C1-462D-A90C-70E8873CCA7D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4268475" y="3426910"/>
              <a:ext cx="569669" cy="423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F537182-2EA0-4BE6-85BB-F7BB96B2877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1906114"/>
              <a:ext cx="45166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E56A09-4507-40F7-962A-4C887991EFD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48434" y="2385421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7BEAED-4430-4D31-B7FC-7EC32DB3E1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54846" y="3910452"/>
              <a:ext cx="0" cy="57942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D650255-104A-4AA0-9DB2-837A361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91" y="4967618"/>
              <a:ext cx="46302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113D408-B6B8-498B-AA83-6E6C130A180B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6088716" y="1678504"/>
              <a:ext cx="3753" cy="517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058D65-DE13-404B-BFB4-6C622FC1C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24D38-13E9-4200-883F-C372E8817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1678504"/>
              <a:ext cx="0" cy="517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0F89E0C-90A5-43D0-8E93-87AC3512E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1706584"/>
              <a:ext cx="0" cy="4828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064583B-822C-43D7-BF02-F576B0C71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1785884"/>
              <a:ext cx="0" cy="4035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FAD120B-AFCB-45F3-8725-450DA27EDA5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 flipV="1">
              <a:off x="6088716" y="4668481"/>
              <a:ext cx="3753" cy="506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961E9-D714-457C-8ED4-C28D7E4CF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686" y="4662069"/>
              <a:ext cx="0" cy="4471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9BC9ECB-74DB-4AC8-A117-97937F383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704" y="4668481"/>
              <a:ext cx="0" cy="5167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B21CC8-F0F1-4746-82DF-5D13481B4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35" y="4662069"/>
              <a:ext cx="0" cy="5132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5C0A32-095A-42B8-B7FA-969BBBE77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191" y="4662069"/>
              <a:ext cx="0" cy="41004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45587B-D4FD-46FA-BD9F-84CADC4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279556"/>
              <a:ext cx="168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430585C-1E37-445D-9A09-FD9C808F8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059333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E59DFB-02D3-43CB-9A0A-1869A3E714BF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3810550"/>
              <a:ext cx="19046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69B9FE3-D934-4493-989B-FC81B8987D9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4562277"/>
              <a:ext cx="1683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BF4906-55CF-44D3-8749-906F985B29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2760" y="2279556"/>
              <a:ext cx="163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C93AA62-7AD4-4BDE-8BBF-33C608E8280F}"/>
                </a:ext>
              </a:extLst>
            </p:cNvPr>
            <p:cNvCxnSpPr>
              <a:cxnSpLocks/>
            </p:cNvCxnSpPr>
            <p:nvPr/>
          </p:nvCxnSpPr>
          <p:spPr>
            <a:xfrm>
              <a:off x="4258724" y="3059333"/>
              <a:ext cx="20727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9116E1-0ADE-462E-AE9D-58D94FAE8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3810550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726707E-93A1-44CA-8B35-D521F7AA5D7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136" y="4562277"/>
              <a:ext cx="20086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203B2B-B246-494A-80A7-C3F96479858E}"/>
                </a:ext>
              </a:extLst>
            </p:cNvPr>
            <p:cNvSpPr/>
            <p:nvPr/>
          </p:nvSpPr>
          <p:spPr>
            <a:xfrm>
              <a:off x="4268475" y="1678504"/>
              <a:ext cx="3647988" cy="3496812"/>
            </a:xfrm>
            <a:prstGeom prst="round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0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Marriott</dc:creator>
  <cp:lastModifiedBy>Jonathan Marriott</cp:lastModifiedBy>
  <cp:revision>1</cp:revision>
  <dcterms:created xsi:type="dcterms:W3CDTF">2022-02-11T15:07:41Z</dcterms:created>
  <dcterms:modified xsi:type="dcterms:W3CDTF">2022-04-27T17:27:27Z</dcterms:modified>
</cp:coreProperties>
</file>