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1F176-18ED-4FC1-AC4C-49A565650B30}" v="80" dt="2022-04-23T13:38:5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6" d="100"/>
          <a:sy n="126" d="100"/>
        </p:scale>
        <p:origin x="-523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rriott" userId="cb279729-bf8e-4205-bddf-7ed8b220c757" providerId="ADAL" clId="{B331F176-18ED-4FC1-AC4C-49A565650B30}"/>
    <pc:docChg chg="undo redo custSel modSld">
      <pc:chgData name="Jonathan Marriott" userId="cb279729-bf8e-4205-bddf-7ed8b220c757" providerId="ADAL" clId="{B331F176-18ED-4FC1-AC4C-49A565650B30}" dt="2022-04-23T13:38:51.346" v="213" actId="164"/>
      <pc:docMkLst>
        <pc:docMk/>
      </pc:docMkLst>
      <pc:sldChg chg="addSp delSp modSp mod">
        <pc:chgData name="Jonathan Marriott" userId="cb279729-bf8e-4205-bddf-7ed8b220c757" providerId="ADAL" clId="{B331F176-18ED-4FC1-AC4C-49A565650B30}" dt="2022-04-23T13:38:51.346" v="213" actId="164"/>
        <pc:sldMkLst>
          <pc:docMk/>
          <pc:sldMk cId="3022410559" sldId="256"/>
        </pc:sldMkLst>
        <pc:spChg chg="add mod">
          <ac:chgData name="Jonathan Marriott" userId="cb279729-bf8e-4205-bddf-7ed8b220c757" providerId="ADAL" clId="{B331F176-18ED-4FC1-AC4C-49A565650B30}" dt="2022-04-23T13:37:11.691" v="185" actId="164"/>
          <ac:spMkLst>
            <pc:docMk/>
            <pc:sldMk cId="3022410559" sldId="256"/>
            <ac:spMk id="2" creationId="{52ECB8BD-90FE-4871-A98A-84BF54C0A830}"/>
          </ac:spMkLst>
        </pc:spChg>
        <pc:spChg chg="add mod">
          <ac:chgData name="Jonathan Marriott" userId="cb279729-bf8e-4205-bddf-7ed8b220c757" providerId="ADAL" clId="{B331F176-18ED-4FC1-AC4C-49A565650B30}" dt="2022-04-23T13:37:11.691" v="185" actId="164"/>
          <ac:spMkLst>
            <pc:docMk/>
            <pc:sldMk cId="3022410559" sldId="256"/>
            <ac:spMk id="3" creationId="{4F69872A-2EF2-4DAF-B310-A27EE1E730A8}"/>
          </ac:spMkLst>
        </pc:spChg>
        <pc:spChg chg="add mod">
          <ac:chgData name="Jonathan Marriott" userId="cb279729-bf8e-4205-bddf-7ed8b220c757" providerId="ADAL" clId="{B331F176-18ED-4FC1-AC4C-49A565650B30}" dt="2022-04-23T13:37:11.691" v="185" actId="164"/>
          <ac:spMkLst>
            <pc:docMk/>
            <pc:sldMk cId="3022410559" sldId="256"/>
            <ac:spMk id="61" creationId="{B1171203-2F4B-45DA-950D-EF9F6868AB2C}"/>
          </ac:spMkLst>
        </pc:spChg>
        <pc:spChg chg="add mod">
          <ac:chgData name="Jonathan Marriott" userId="cb279729-bf8e-4205-bddf-7ed8b220c757" providerId="ADAL" clId="{B331F176-18ED-4FC1-AC4C-49A565650B30}" dt="2022-04-23T13:37:11.691" v="185" actId="164"/>
          <ac:spMkLst>
            <pc:docMk/>
            <pc:sldMk cId="3022410559" sldId="256"/>
            <ac:spMk id="98" creationId="{B060E1B2-DF0F-43FC-9DD2-03A06B259D61}"/>
          </ac:spMkLst>
        </pc:spChg>
        <pc:spChg chg="add mod">
          <ac:chgData name="Jonathan Marriott" userId="cb279729-bf8e-4205-bddf-7ed8b220c757" providerId="ADAL" clId="{B331F176-18ED-4FC1-AC4C-49A565650B30}" dt="2022-04-23T13:37:11.691" v="185" actId="164"/>
          <ac:spMkLst>
            <pc:docMk/>
            <pc:sldMk cId="3022410559" sldId="256"/>
            <ac:spMk id="102" creationId="{CAE9C0CE-C5DF-4E5C-B193-E234784DC1E9}"/>
          </ac:spMkLst>
        </pc:spChg>
        <pc:grpChg chg="del mod">
          <ac:chgData name="Jonathan Marriott" userId="cb279729-bf8e-4205-bddf-7ed8b220c757" providerId="ADAL" clId="{B331F176-18ED-4FC1-AC4C-49A565650B30}" dt="2022-04-23T13:22:58.720" v="30"/>
          <ac:grpSpMkLst>
            <pc:docMk/>
            <pc:sldMk cId="3022410559" sldId="256"/>
            <ac:grpSpMk id="6" creationId="{8D683F2B-0D25-4617-87AB-9786DCB07F48}"/>
          </ac:grpSpMkLst>
        </pc:grpChg>
        <pc:grpChg chg="del mod">
          <ac:chgData name="Jonathan Marriott" userId="cb279729-bf8e-4205-bddf-7ed8b220c757" providerId="ADAL" clId="{B331F176-18ED-4FC1-AC4C-49A565650B30}" dt="2022-04-23T13:23:04.574" v="41"/>
          <ac:grpSpMkLst>
            <pc:docMk/>
            <pc:sldMk cId="3022410559" sldId="256"/>
            <ac:grpSpMk id="23" creationId="{58B0BF68-46CB-491F-99E9-E08DB039E1AA}"/>
          </ac:grpSpMkLst>
        </pc:grpChg>
        <pc:grpChg chg="del mod">
          <ac:chgData name="Jonathan Marriott" userId="cb279729-bf8e-4205-bddf-7ed8b220c757" providerId="ADAL" clId="{B331F176-18ED-4FC1-AC4C-49A565650B30}" dt="2022-04-23T13:24:19.669" v="70"/>
          <ac:grpSpMkLst>
            <pc:docMk/>
            <pc:sldMk cId="3022410559" sldId="256"/>
            <ac:grpSpMk id="52" creationId="{C36DAE05-CA96-428A-A4B0-95B717A3101D}"/>
          </ac:grpSpMkLst>
        </pc:grpChg>
        <pc:grpChg chg="del mod">
          <ac:chgData name="Jonathan Marriott" userId="cb279729-bf8e-4205-bddf-7ed8b220c757" providerId="ADAL" clId="{B331F176-18ED-4FC1-AC4C-49A565650B30}" dt="2022-04-23T13:24:20.566" v="72"/>
          <ac:grpSpMkLst>
            <pc:docMk/>
            <pc:sldMk cId="3022410559" sldId="256"/>
            <ac:grpSpMk id="54" creationId="{26E72B62-51B8-48C9-A356-3CE5C58F97B7}"/>
          </ac:grpSpMkLst>
        </pc:grpChg>
        <pc:grpChg chg="del mod">
          <ac:chgData name="Jonathan Marriott" userId="cb279729-bf8e-4205-bddf-7ed8b220c757" providerId="ADAL" clId="{B331F176-18ED-4FC1-AC4C-49A565650B30}" dt="2022-04-23T13:24:30.124" v="76"/>
          <ac:grpSpMkLst>
            <pc:docMk/>
            <pc:sldMk cId="3022410559" sldId="256"/>
            <ac:grpSpMk id="56" creationId="{F919A8BE-26FF-4C05-A231-F90546F3A190}"/>
          </ac:grpSpMkLst>
        </pc:grpChg>
        <pc:grpChg chg="del mod">
          <ac:chgData name="Jonathan Marriott" userId="cb279729-bf8e-4205-bddf-7ed8b220c757" providerId="ADAL" clId="{B331F176-18ED-4FC1-AC4C-49A565650B30}" dt="2022-04-23T13:24:31.459" v="78"/>
          <ac:grpSpMkLst>
            <pc:docMk/>
            <pc:sldMk cId="3022410559" sldId="256"/>
            <ac:grpSpMk id="58" creationId="{851A6095-E2AE-4747-9E36-7AEC24D2B749}"/>
          </ac:grpSpMkLst>
        </pc:grpChg>
        <pc:grpChg chg="mod">
          <ac:chgData name="Jonathan Marriott" userId="cb279729-bf8e-4205-bddf-7ed8b220c757" providerId="ADAL" clId="{B331F176-18ED-4FC1-AC4C-49A565650B30}" dt="2022-04-23T13:37:11.691" v="185" actId="164"/>
          <ac:grpSpMkLst>
            <pc:docMk/>
            <pc:sldMk cId="3022410559" sldId="256"/>
            <ac:grpSpMk id="60" creationId="{A8627D29-538D-4075-9186-72BDB5ACF374}"/>
          </ac:grpSpMkLst>
        </pc:grpChg>
        <pc:grpChg chg="add del mod">
          <ac:chgData name="Jonathan Marriott" userId="cb279729-bf8e-4205-bddf-7ed8b220c757" providerId="ADAL" clId="{B331F176-18ED-4FC1-AC4C-49A565650B30}" dt="2022-04-23T13:26:51.112" v="130"/>
          <ac:grpSpMkLst>
            <pc:docMk/>
            <pc:sldMk cId="3022410559" sldId="256"/>
            <ac:grpSpMk id="66" creationId="{ED4F69C8-2D24-4D9B-9D31-BC400DAF3717}"/>
          </ac:grpSpMkLst>
        </pc:grpChg>
        <pc:grpChg chg="mod">
          <ac:chgData name="Jonathan Marriott" userId="cb279729-bf8e-4205-bddf-7ed8b220c757" providerId="ADAL" clId="{B331F176-18ED-4FC1-AC4C-49A565650B30}" dt="2022-04-23T13:26:50.672" v="128"/>
          <ac:grpSpMkLst>
            <pc:docMk/>
            <pc:sldMk cId="3022410559" sldId="256"/>
            <ac:grpSpMk id="69" creationId="{A2F8071B-9CC9-49B1-A8D1-FDAD79C3C5AE}"/>
          </ac:grpSpMkLst>
        </pc:grpChg>
        <pc:grpChg chg="add mod">
          <ac:chgData name="Jonathan Marriott" userId="cb279729-bf8e-4205-bddf-7ed8b220c757" providerId="ADAL" clId="{B331F176-18ED-4FC1-AC4C-49A565650B30}" dt="2022-04-23T13:37:19.587" v="186" actId="164"/>
          <ac:grpSpMkLst>
            <pc:docMk/>
            <pc:sldMk cId="3022410559" sldId="256"/>
            <ac:grpSpMk id="72" creationId="{3E6291EB-980F-4A62-863D-0D4F9EEE369B}"/>
          </ac:grpSpMkLst>
        </pc:grpChg>
        <pc:grpChg chg="add mod">
          <ac:chgData name="Jonathan Marriott" userId="cb279729-bf8e-4205-bddf-7ed8b220c757" providerId="ADAL" clId="{B331F176-18ED-4FC1-AC4C-49A565650B30}" dt="2022-04-23T13:38:51.346" v="213" actId="164"/>
          <ac:grpSpMkLst>
            <pc:docMk/>
            <pc:sldMk cId="3022410559" sldId="256"/>
            <ac:grpSpMk id="73" creationId="{4B5CCC5D-20C1-4D38-9DB2-BFE58061AEED}"/>
          </ac:grpSpMkLst>
        </pc:grpChg>
        <pc:grpChg chg="mod">
          <ac:chgData name="Jonathan Marriott" userId="cb279729-bf8e-4205-bddf-7ed8b220c757" providerId="ADAL" clId="{B331F176-18ED-4FC1-AC4C-49A565650B30}" dt="2022-04-23T13:37:00.577" v="177"/>
          <ac:grpSpMkLst>
            <pc:docMk/>
            <pc:sldMk cId="3022410559" sldId="256"/>
            <ac:grpSpMk id="78" creationId="{2082986D-2024-4534-9890-62A04431DEE8}"/>
          </ac:grpSpMkLst>
        </pc:grpChg>
        <pc:grpChg chg="add mod">
          <ac:chgData name="Jonathan Marriott" userId="cb279729-bf8e-4205-bddf-7ed8b220c757" providerId="ADAL" clId="{B331F176-18ED-4FC1-AC4C-49A565650B30}" dt="2022-04-23T13:38:51.346" v="213" actId="164"/>
          <ac:grpSpMkLst>
            <pc:docMk/>
            <pc:sldMk cId="3022410559" sldId="256"/>
            <ac:grpSpMk id="99" creationId="{8A82865E-F27C-4447-B634-CB190812F653}"/>
          </ac:grpSpMkLst>
        </pc:grpChg>
        <pc:grpChg chg="mod">
          <ac:chgData name="Jonathan Marriott" userId="cb279729-bf8e-4205-bddf-7ed8b220c757" providerId="ADAL" clId="{B331F176-18ED-4FC1-AC4C-49A565650B30}" dt="2022-04-23T13:27:48.718" v="148" actId="1076"/>
          <ac:grpSpMkLst>
            <pc:docMk/>
            <pc:sldMk cId="3022410559" sldId="256"/>
            <ac:grpSpMk id="153" creationId="{0DAD21A9-310F-497B-81AC-55F520B435A7}"/>
          </ac:grpSpMkLst>
        </pc:grpChg>
        <pc:inkChg chg="add del mod">
          <ac:chgData name="Jonathan Marriott" userId="cb279729-bf8e-4205-bddf-7ed8b220c757" providerId="ADAL" clId="{B331F176-18ED-4FC1-AC4C-49A565650B30}" dt="2022-04-23T13:23:04.574" v="33"/>
          <ac:inkMkLst>
            <pc:docMk/>
            <pc:sldMk cId="3022410559" sldId="256"/>
            <ac:inkMk id="4" creationId="{DF5D5757-49B7-4662-BF8A-661F230AFE0E}"/>
          </ac:inkMkLst>
        </pc:inkChg>
        <pc:inkChg chg="add del mod">
          <ac:chgData name="Jonathan Marriott" userId="cb279729-bf8e-4205-bddf-7ed8b220c757" providerId="ADAL" clId="{B331F176-18ED-4FC1-AC4C-49A565650B30}" dt="2022-04-23T13:23:04.574" v="35"/>
          <ac:inkMkLst>
            <pc:docMk/>
            <pc:sldMk cId="3022410559" sldId="256"/>
            <ac:inkMk id="5" creationId="{0282ED9F-D433-464A-809E-E911E44EAC00}"/>
          </ac:inkMkLst>
        </pc:inkChg>
        <pc:inkChg chg="add del mod">
          <ac:chgData name="Jonathan Marriott" userId="cb279729-bf8e-4205-bddf-7ed8b220c757" providerId="ADAL" clId="{B331F176-18ED-4FC1-AC4C-49A565650B30}" dt="2022-04-23T13:23:04.574" v="34"/>
          <ac:inkMkLst>
            <pc:docMk/>
            <pc:sldMk cId="3022410559" sldId="256"/>
            <ac:inkMk id="10" creationId="{77089733-6418-4C07-A4B6-D97D5CCA6764}"/>
          </ac:inkMkLst>
        </pc:inkChg>
        <pc:inkChg chg="add del mod">
          <ac:chgData name="Jonathan Marriott" userId="cb279729-bf8e-4205-bddf-7ed8b220c757" providerId="ADAL" clId="{B331F176-18ED-4FC1-AC4C-49A565650B30}" dt="2022-04-23T13:23:04.574" v="41"/>
          <ac:inkMkLst>
            <pc:docMk/>
            <pc:sldMk cId="3022410559" sldId="256"/>
            <ac:inkMk id="11" creationId="{258095F5-C7B3-4ACC-A174-187F56B7BF77}"/>
          </ac:inkMkLst>
        </pc:inkChg>
        <pc:inkChg chg="add del mod">
          <ac:chgData name="Jonathan Marriott" userId="cb279729-bf8e-4205-bddf-7ed8b220c757" providerId="ADAL" clId="{B331F176-18ED-4FC1-AC4C-49A565650B30}" dt="2022-04-23T13:23:04.574" v="39"/>
          <ac:inkMkLst>
            <pc:docMk/>
            <pc:sldMk cId="3022410559" sldId="256"/>
            <ac:inkMk id="12" creationId="{3A1D0F6D-1270-43D1-B03C-7DCBD19B4C06}"/>
          </ac:inkMkLst>
        </pc:inkChg>
        <pc:inkChg chg="add del mod">
          <ac:chgData name="Jonathan Marriott" userId="cb279729-bf8e-4205-bddf-7ed8b220c757" providerId="ADAL" clId="{B331F176-18ED-4FC1-AC4C-49A565650B30}" dt="2022-04-23T13:23:04.574" v="37"/>
          <ac:inkMkLst>
            <pc:docMk/>
            <pc:sldMk cId="3022410559" sldId="256"/>
            <ac:inkMk id="13" creationId="{E07F340D-7D8F-48AA-A805-CAD3CB5E6456}"/>
          </ac:inkMkLst>
        </pc:inkChg>
        <pc:inkChg chg="add del mod">
          <ac:chgData name="Jonathan Marriott" userId="cb279729-bf8e-4205-bddf-7ed8b220c757" providerId="ADAL" clId="{B331F176-18ED-4FC1-AC4C-49A565650B30}" dt="2022-04-23T13:23:04.574" v="32"/>
          <ac:inkMkLst>
            <pc:docMk/>
            <pc:sldMk cId="3022410559" sldId="256"/>
            <ac:inkMk id="15" creationId="{5E9F3F78-295D-4C5E-B74B-0214FB58BE9F}"/>
          </ac:inkMkLst>
        </pc:inkChg>
        <pc:inkChg chg="add del mod">
          <ac:chgData name="Jonathan Marriott" userId="cb279729-bf8e-4205-bddf-7ed8b220c757" providerId="ADAL" clId="{B331F176-18ED-4FC1-AC4C-49A565650B30}" dt="2022-04-23T13:23:04.574" v="31"/>
          <ac:inkMkLst>
            <pc:docMk/>
            <pc:sldMk cId="3022410559" sldId="256"/>
            <ac:inkMk id="17" creationId="{ADEB2B58-1A1F-473B-9937-F1D39E41F039}"/>
          </ac:inkMkLst>
        </pc:inkChg>
        <pc:inkChg chg="add del mod">
          <ac:chgData name="Jonathan Marriott" userId="cb279729-bf8e-4205-bddf-7ed8b220c757" providerId="ADAL" clId="{B331F176-18ED-4FC1-AC4C-49A565650B30}" dt="2022-04-23T13:23:04.574" v="40"/>
          <ac:inkMkLst>
            <pc:docMk/>
            <pc:sldMk cId="3022410559" sldId="256"/>
            <ac:inkMk id="18" creationId="{6348A27B-BA2D-43AA-AC25-6A854609DEA1}"/>
          </ac:inkMkLst>
        </pc:inkChg>
        <pc:inkChg chg="add del mod">
          <ac:chgData name="Jonathan Marriott" userId="cb279729-bf8e-4205-bddf-7ed8b220c757" providerId="ADAL" clId="{B331F176-18ED-4FC1-AC4C-49A565650B30}" dt="2022-04-23T13:23:04.574" v="42"/>
          <ac:inkMkLst>
            <pc:docMk/>
            <pc:sldMk cId="3022410559" sldId="256"/>
            <ac:inkMk id="19" creationId="{E2E42BF9-1749-4411-8825-EE796B510241}"/>
          </ac:inkMkLst>
        </pc:inkChg>
        <pc:inkChg chg="add del mod">
          <ac:chgData name="Jonathan Marriott" userId="cb279729-bf8e-4205-bddf-7ed8b220c757" providerId="ADAL" clId="{B331F176-18ED-4FC1-AC4C-49A565650B30}" dt="2022-04-23T13:23:04.574" v="38"/>
          <ac:inkMkLst>
            <pc:docMk/>
            <pc:sldMk cId="3022410559" sldId="256"/>
            <ac:inkMk id="21" creationId="{439CD616-E879-47C2-83DA-CE2F3ADB1237}"/>
          </ac:inkMkLst>
        </pc:inkChg>
        <pc:inkChg chg="add del mod">
          <ac:chgData name="Jonathan Marriott" userId="cb279729-bf8e-4205-bddf-7ed8b220c757" providerId="ADAL" clId="{B331F176-18ED-4FC1-AC4C-49A565650B30}" dt="2022-04-23T13:23:04.574" v="36"/>
          <ac:inkMkLst>
            <pc:docMk/>
            <pc:sldMk cId="3022410559" sldId="256"/>
            <ac:inkMk id="22" creationId="{7B74DA0C-5F1C-48D1-8571-F48171F3262C}"/>
          </ac:inkMkLst>
        </pc:inkChg>
        <pc:inkChg chg="add del">
          <ac:chgData name="Jonathan Marriott" userId="cb279729-bf8e-4205-bddf-7ed8b220c757" providerId="ADAL" clId="{B331F176-18ED-4FC1-AC4C-49A565650B30}" dt="2022-04-23T13:23:11.770" v="44"/>
          <ac:inkMkLst>
            <pc:docMk/>
            <pc:sldMk cId="3022410559" sldId="256"/>
            <ac:inkMk id="24" creationId="{2C15D49C-42D4-447E-BBD1-B3849EB436C0}"/>
          </ac:inkMkLst>
        </pc:inkChg>
        <pc:inkChg chg="add del">
          <ac:chgData name="Jonathan Marriott" userId="cb279729-bf8e-4205-bddf-7ed8b220c757" providerId="ADAL" clId="{B331F176-18ED-4FC1-AC4C-49A565650B30}" dt="2022-04-23T13:23:35.059" v="46"/>
          <ac:inkMkLst>
            <pc:docMk/>
            <pc:sldMk cId="3022410559" sldId="256"/>
            <ac:inkMk id="25" creationId="{3DF73E8E-54E8-47A3-98A5-E0FBC1B6116A}"/>
          </ac:inkMkLst>
        </pc:inkChg>
        <pc:inkChg chg="add del">
          <ac:chgData name="Jonathan Marriott" userId="cb279729-bf8e-4205-bddf-7ed8b220c757" providerId="ADAL" clId="{B331F176-18ED-4FC1-AC4C-49A565650B30}" dt="2022-04-23T13:23:48.962" v="48" actId="9405"/>
          <ac:inkMkLst>
            <pc:docMk/>
            <pc:sldMk cId="3022410559" sldId="256"/>
            <ac:inkMk id="26" creationId="{B3E6167F-3277-4231-B9F2-ABE8F609A63D}"/>
          </ac:inkMkLst>
        </pc:inkChg>
        <pc:inkChg chg="add del">
          <ac:chgData name="Jonathan Marriott" userId="cb279729-bf8e-4205-bddf-7ed8b220c757" providerId="ADAL" clId="{B331F176-18ED-4FC1-AC4C-49A565650B30}" dt="2022-04-23T13:24:02.033" v="52" actId="9405"/>
          <ac:inkMkLst>
            <pc:docMk/>
            <pc:sldMk cId="3022410559" sldId="256"/>
            <ac:inkMk id="28" creationId="{8619B10B-3FA6-45A0-BF1D-EAAA7EE64A99}"/>
          </ac:inkMkLst>
        </pc:inkChg>
        <pc:inkChg chg="add del">
          <ac:chgData name="Jonathan Marriott" userId="cb279729-bf8e-4205-bddf-7ed8b220c757" providerId="ADAL" clId="{B331F176-18ED-4FC1-AC4C-49A565650B30}" dt="2022-04-23T13:24:00.611" v="51" actId="9405"/>
          <ac:inkMkLst>
            <pc:docMk/>
            <pc:sldMk cId="3022410559" sldId="256"/>
            <ac:inkMk id="29" creationId="{96BCA38A-192F-447F-B545-E81225609E51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31" creationId="{4CB03439-FFA0-4992-B308-34C17DF95D4B}"/>
          </ac:inkMkLst>
        </pc:inkChg>
        <pc:inkChg chg="add del mod">
          <ac:chgData name="Jonathan Marriott" userId="cb279729-bf8e-4205-bddf-7ed8b220c757" providerId="ADAL" clId="{B331F176-18ED-4FC1-AC4C-49A565650B30}" dt="2022-04-23T13:24:14.167" v="67"/>
          <ac:inkMkLst>
            <pc:docMk/>
            <pc:sldMk cId="3022410559" sldId="256"/>
            <ac:inkMk id="32" creationId="{EF2B59DD-0FBF-447F-9C15-8B01F72CE848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33" creationId="{A7DE7CF8-050A-4AB6-B211-69C4C8FFD39D}"/>
          </ac:inkMkLst>
        </pc:inkChg>
        <pc:inkChg chg="add del mod">
          <ac:chgData name="Jonathan Marriott" userId="cb279729-bf8e-4205-bddf-7ed8b220c757" providerId="ADAL" clId="{B331F176-18ED-4FC1-AC4C-49A565650B30}" dt="2022-04-23T13:24:15.490" v="68"/>
          <ac:inkMkLst>
            <pc:docMk/>
            <pc:sldMk cId="3022410559" sldId="256"/>
            <ac:inkMk id="34" creationId="{CB9E06CD-B977-481F-A1F1-C88B8699E4CC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35" creationId="{BCF28397-2C81-4C38-BD99-51198E06B641}"/>
          </ac:inkMkLst>
        </pc:inkChg>
        <pc:inkChg chg="add del mod">
          <ac:chgData name="Jonathan Marriott" userId="cb279729-bf8e-4205-bddf-7ed8b220c757" providerId="ADAL" clId="{B331F176-18ED-4FC1-AC4C-49A565650B30}" dt="2022-04-23T13:24:23.883" v="73"/>
          <ac:inkMkLst>
            <pc:docMk/>
            <pc:sldMk cId="3022410559" sldId="256"/>
            <ac:inkMk id="36" creationId="{D90315F2-4C7A-45AA-BDD3-3D06BEB872E4}"/>
          </ac:inkMkLst>
        </pc:inkChg>
        <pc:inkChg chg="add del mod">
          <ac:chgData name="Jonathan Marriott" userId="cb279729-bf8e-4205-bddf-7ed8b220c757" providerId="ADAL" clId="{B331F176-18ED-4FC1-AC4C-49A565650B30}" dt="2022-04-23T13:26:32.014" v="116"/>
          <ac:inkMkLst>
            <pc:docMk/>
            <pc:sldMk cId="3022410559" sldId="256"/>
            <ac:inkMk id="45" creationId="{EB1E9D12-B8AE-4AF5-B543-A7AB5D67501E}"/>
          </ac:inkMkLst>
        </pc:inkChg>
        <pc:inkChg chg="add del mod">
          <ac:chgData name="Jonathan Marriott" userId="cb279729-bf8e-4205-bddf-7ed8b220c757" providerId="ADAL" clId="{B331F176-18ED-4FC1-AC4C-49A565650B30}" dt="2022-04-23T13:26:33.161" v="117"/>
          <ac:inkMkLst>
            <pc:docMk/>
            <pc:sldMk cId="3022410559" sldId="256"/>
            <ac:inkMk id="46" creationId="{88899DDD-52F3-4EF1-A35C-380F6AF6C20C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47" creationId="{D40FD14B-5198-425B-87B4-37D8CBA16E96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48" creationId="{79495F59-1CDB-43F5-96F5-95928199DE72}"/>
          </ac:inkMkLst>
        </pc:inkChg>
        <pc:inkChg chg="add del mod">
          <ac:chgData name="Jonathan Marriott" userId="cb279729-bf8e-4205-bddf-7ed8b220c757" providerId="ADAL" clId="{B331F176-18ED-4FC1-AC4C-49A565650B30}" dt="2022-04-23T13:31:52.143" v="161" actId="478"/>
          <ac:inkMkLst>
            <pc:docMk/>
            <pc:sldMk cId="3022410559" sldId="256"/>
            <ac:inkMk id="49" creationId="{DAA1E93E-74EA-4EDE-9481-5511249C2B05}"/>
          </ac:inkMkLst>
        </pc:inkChg>
        <pc:inkChg chg="add del mod">
          <ac:chgData name="Jonathan Marriott" userId="cb279729-bf8e-4205-bddf-7ed8b220c757" providerId="ADAL" clId="{B331F176-18ED-4FC1-AC4C-49A565650B30}" dt="2022-04-23T13:24:26.197" v="74"/>
          <ac:inkMkLst>
            <pc:docMk/>
            <pc:sldMk cId="3022410559" sldId="256"/>
            <ac:inkMk id="50" creationId="{E1F7F5E1-408D-474F-9ECF-BA17951FA8F0}"/>
          </ac:inkMkLst>
        </pc:inkChg>
        <pc:inkChg chg="add del mod">
          <ac:chgData name="Jonathan Marriott" userId="cb279729-bf8e-4205-bddf-7ed8b220c757" providerId="ADAL" clId="{B331F176-18ED-4FC1-AC4C-49A565650B30}" dt="2022-04-23T13:31:32.247" v="158" actId="478"/>
          <ac:inkMkLst>
            <pc:docMk/>
            <pc:sldMk cId="3022410559" sldId="256"/>
            <ac:inkMk id="51" creationId="{F6F9AA70-B62F-40A6-B6F5-873A5747C8C4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53" creationId="{C76933CE-F2FA-4C69-935F-FA8556C12A3B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55" creationId="{3FF5EAC8-1F55-4E83-98FC-EDAB084ECB2E}"/>
          </ac:inkMkLst>
        </pc:inkChg>
        <pc:inkChg chg="add mod">
          <ac:chgData name="Jonathan Marriott" userId="cb279729-bf8e-4205-bddf-7ed8b220c757" providerId="ADAL" clId="{B331F176-18ED-4FC1-AC4C-49A565650B30}" dt="2022-04-23T13:37:11.691" v="185" actId="164"/>
          <ac:inkMkLst>
            <pc:docMk/>
            <pc:sldMk cId="3022410559" sldId="256"/>
            <ac:inkMk id="57" creationId="{6F02F1C9-8A9F-4783-8635-AC3831B4DFC4}"/>
          </ac:inkMkLst>
        </pc:inkChg>
        <pc:inkChg chg="add del mod">
          <ac:chgData name="Jonathan Marriott" userId="cb279729-bf8e-4205-bddf-7ed8b220c757" providerId="ADAL" clId="{B331F176-18ED-4FC1-AC4C-49A565650B30}" dt="2022-04-23T13:31:29.132" v="157" actId="478"/>
          <ac:inkMkLst>
            <pc:docMk/>
            <pc:sldMk cId="3022410559" sldId="256"/>
            <ac:inkMk id="59" creationId="{28D69C0E-EFBF-489E-8369-3977B1F6566B}"/>
          </ac:inkMkLst>
        </pc:inkChg>
        <pc:inkChg chg="add del mod">
          <ac:chgData name="Jonathan Marriott" userId="cb279729-bf8e-4205-bddf-7ed8b220c757" providerId="ADAL" clId="{B331F176-18ED-4FC1-AC4C-49A565650B30}" dt="2022-04-23T13:26:52.452" v="133" actId="9405"/>
          <ac:inkMkLst>
            <pc:docMk/>
            <pc:sldMk cId="3022410559" sldId="256"/>
            <ac:inkMk id="62" creationId="{244C2F75-DBFE-4225-9B5C-CAC72B7CBB92}"/>
          </ac:inkMkLst>
        </pc:inkChg>
        <pc:inkChg chg="add del mod">
          <ac:chgData name="Jonathan Marriott" userId="cb279729-bf8e-4205-bddf-7ed8b220c757" providerId="ADAL" clId="{B331F176-18ED-4FC1-AC4C-49A565650B30}" dt="2022-04-23T13:26:51.973" v="132" actId="9405"/>
          <ac:inkMkLst>
            <pc:docMk/>
            <pc:sldMk cId="3022410559" sldId="256"/>
            <ac:inkMk id="63" creationId="{84E374DD-5C36-4A35-9D72-3144C00F5691}"/>
          </ac:inkMkLst>
        </pc:inkChg>
        <pc:inkChg chg="add del mod">
          <ac:chgData name="Jonathan Marriott" userId="cb279729-bf8e-4205-bddf-7ed8b220c757" providerId="ADAL" clId="{B331F176-18ED-4FC1-AC4C-49A565650B30}" dt="2022-04-23T13:26:51.569" v="131" actId="9405"/>
          <ac:inkMkLst>
            <pc:docMk/>
            <pc:sldMk cId="3022410559" sldId="256"/>
            <ac:inkMk id="64" creationId="{8EBB677B-3995-4405-8F30-2A0296D6DCCC}"/>
          </ac:inkMkLst>
        </pc:inkChg>
        <pc:inkChg chg="add del">
          <ac:chgData name="Jonathan Marriott" userId="cb279729-bf8e-4205-bddf-7ed8b220c757" providerId="ADAL" clId="{B331F176-18ED-4FC1-AC4C-49A565650B30}" dt="2022-04-23T13:26:51.112" v="130"/>
          <ac:inkMkLst>
            <pc:docMk/>
            <pc:sldMk cId="3022410559" sldId="256"/>
            <ac:inkMk id="65" creationId="{33BE12C6-2EA0-48A2-9861-1F133AD758E0}"/>
          </ac:inkMkLst>
        </pc:inkChg>
        <pc:inkChg chg="add del mod">
          <ac:chgData name="Jonathan Marriott" userId="cb279729-bf8e-4205-bddf-7ed8b220c757" providerId="ADAL" clId="{B331F176-18ED-4FC1-AC4C-49A565650B30}" dt="2022-04-23T13:26:50.672" v="128"/>
          <ac:inkMkLst>
            <pc:docMk/>
            <pc:sldMk cId="3022410559" sldId="256"/>
            <ac:inkMk id="67" creationId="{61582C2F-D721-4B30-AAFD-A3E603D11DB2}"/>
          </ac:inkMkLst>
        </pc:inkChg>
        <pc:inkChg chg="add del">
          <ac:chgData name="Jonathan Marriott" userId="cb279729-bf8e-4205-bddf-7ed8b220c757" providerId="ADAL" clId="{B331F176-18ED-4FC1-AC4C-49A565650B30}" dt="2022-04-23T13:26:44.888" v="125" actId="9405"/>
          <ac:inkMkLst>
            <pc:docMk/>
            <pc:sldMk cId="3022410559" sldId="256"/>
            <ac:inkMk id="68" creationId="{F2389081-C983-482E-A716-B774637DC38B}"/>
          </ac:inkMkLst>
        </pc:inkChg>
        <pc:inkChg chg="add del">
          <ac:chgData name="Jonathan Marriott" userId="cb279729-bf8e-4205-bddf-7ed8b220c757" providerId="ADAL" clId="{B331F176-18ED-4FC1-AC4C-49A565650B30}" dt="2022-04-23T13:36:21.128" v="170" actId="9405"/>
          <ac:inkMkLst>
            <pc:docMk/>
            <pc:sldMk cId="3022410559" sldId="256"/>
            <ac:inkMk id="74" creationId="{4E2D53DC-A79B-41D2-B157-CDF91AEFF457}"/>
          </ac:inkMkLst>
        </pc:inkChg>
        <pc:inkChg chg="add del">
          <ac:chgData name="Jonathan Marriott" userId="cb279729-bf8e-4205-bddf-7ed8b220c757" providerId="ADAL" clId="{B331F176-18ED-4FC1-AC4C-49A565650B30}" dt="2022-04-23T13:36:40.644" v="172" actId="9405"/>
          <ac:inkMkLst>
            <pc:docMk/>
            <pc:sldMk cId="3022410559" sldId="256"/>
            <ac:inkMk id="75" creationId="{E8C9BF56-53FD-4AAF-89AC-66FAFB8513BD}"/>
          </ac:inkMkLst>
        </pc:inkChg>
        <pc:inkChg chg="add del mod">
          <ac:chgData name="Jonathan Marriott" userId="cb279729-bf8e-4205-bddf-7ed8b220c757" providerId="ADAL" clId="{B331F176-18ED-4FC1-AC4C-49A565650B30}" dt="2022-04-23T13:37:01.523" v="178" actId="9405"/>
          <ac:inkMkLst>
            <pc:docMk/>
            <pc:sldMk cId="3022410559" sldId="256"/>
            <ac:inkMk id="76" creationId="{EB2D2B35-89FA-4802-8A91-DAE251C2DF62}"/>
          </ac:inkMkLst>
        </pc:inkChg>
        <pc:inkChg chg="add del mod">
          <ac:chgData name="Jonathan Marriott" userId="cb279729-bf8e-4205-bddf-7ed8b220c757" providerId="ADAL" clId="{B331F176-18ED-4FC1-AC4C-49A565650B30}" dt="2022-04-23T13:37:00.577" v="177"/>
          <ac:inkMkLst>
            <pc:docMk/>
            <pc:sldMk cId="3022410559" sldId="256"/>
            <ac:inkMk id="77" creationId="{F8DE5BA8-B8B6-4FFD-8503-7785AACCE188}"/>
          </ac:inkMkLst>
        </pc:inkChg>
        <pc:inkChg chg="add del">
          <ac:chgData name="Jonathan Marriott" userId="cb279729-bf8e-4205-bddf-7ed8b220c757" providerId="ADAL" clId="{B331F176-18ED-4FC1-AC4C-49A565650B30}" dt="2022-04-23T13:37:03.903" v="180" actId="9405"/>
          <ac:inkMkLst>
            <pc:docMk/>
            <pc:sldMk cId="3022410559" sldId="256"/>
            <ac:inkMk id="79" creationId="{0F01C419-B238-4437-98D5-44ADBA115FA7}"/>
          </ac:inkMkLst>
        </pc:inkChg>
        <pc:inkChg chg="add del">
          <ac:chgData name="Jonathan Marriott" userId="cb279729-bf8e-4205-bddf-7ed8b220c757" providerId="ADAL" clId="{B331F176-18ED-4FC1-AC4C-49A565650B30}" dt="2022-04-23T13:37:08.328" v="182" actId="9405"/>
          <ac:inkMkLst>
            <pc:docMk/>
            <pc:sldMk cId="3022410559" sldId="256"/>
            <ac:inkMk id="80" creationId="{18D7325D-41DC-4E7B-BAC0-4B5CB2A461F0}"/>
          </ac:inkMkLst>
        </pc:inkChg>
        <pc:inkChg chg="add del">
          <ac:chgData name="Jonathan Marriott" userId="cb279729-bf8e-4205-bddf-7ed8b220c757" providerId="ADAL" clId="{B331F176-18ED-4FC1-AC4C-49A565650B30}" dt="2022-04-23T13:37:11.377" v="184" actId="9405"/>
          <ac:inkMkLst>
            <pc:docMk/>
            <pc:sldMk cId="3022410559" sldId="256"/>
            <ac:inkMk id="81" creationId="{94DE7DE5-6457-4662-BB9C-600CCD4A09FE}"/>
          </ac:inkMkLst>
        </pc:inkChg>
        <pc:inkChg chg="add del">
          <ac:chgData name="Jonathan Marriott" userId="cb279729-bf8e-4205-bddf-7ed8b220c757" providerId="ADAL" clId="{B331F176-18ED-4FC1-AC4C-49A565650B30}" dt="2022-04-23T13:37:36.074" v="188" actId="9405"/>
          <ac:inkMkLst>
            <pc:docMk/>
            <pc:sldMk cId="3022410559" sldId="256"/>
            <ac:inkMk id="82" creationId="{906B6FBF-300B-40AB-943C-21ACD70C7AF3}"/>
          </ac:inkMkLst>
        </pc:inkChg>
        <pc:inkChg chg="add del">
          <ac:chgData name="Jonathan Marriott" userId="cb279729-bf8e-4205-bddf-7ed8b220c757" providerId="ADAL" clId="{B331F176-18ED-4FC1-AC4C-49A565650B30}" dt="2022-04-23T13:37:41.059" v="190" actId="9405"/>
          <ac:inkMkLst>
            <pc:docMk/>
            <pc:sldMk cId="3022410559" sldId="256"/>
            <ac:inkMk id="83" creationId="{785CF449-A954-4094-937D-A5CD263CC4D4}"/>
          </ac:inkMkLst>
        </pc:inkChg>
        <pc:inkChg chg="add del">
          <ac:chgData name="Jonathan Marriott" userId="cb279729-bf8e-4205-bddf-7ed8b220c757" providerId="ADAL" clId="{B331F176-18ED-4FC1-AC4C-49A565650B30}" dt="2022-04-23T13:37:45.354" v="192" actId="9405"/>
          <ac:inkMkLst>
            <pc:docMk/>
            <pc:sldMk cId="3022410559" sldId="256"/>
            <ac:inkMk id="84" creationId="{206AD79F-DD8E-44B9-9F9E-1DF733D36343}"/>
          </ac:inkMkLst>
        </pc:inkChg>
        <pc:inkChg chg="add del">
          <ac:chgData name="Jonathan Marriott" userId="cb279729-bf8e-4205-bddf-7ed8b220c757" providerId="ADAL" clId="{B331F176-18ED-4FC1-AC4C-49A565650B30}" dt="2022-04-23T13:37:49.515" v="194" actId="9405"/>
          <ac:inkMkLst>
            <pc:docMk/>
            <pc:sldMk cId="3022410559" sldId="256"/>
            <ac:inkMk id="85" creationId="{23284A5B-B9E6-487C-936A-FAB9782E7F7A}"/>
          </ac:inkMkLst>
        </pc:inkChg>
        <pc:inkChg chg="add del mod">
          <ac:chgData name="Jonathan Marriott" userId="cb279729-bf8e-4205-bddf-7ed8b220c757" providerId="ADAL" clId="{B331F176-18ED-4FC1-AC4C-49A565650B30}" dt="2022-04-23T13:38:51.346" v="213" actId="164"/>
          <ac:inkMkLst>
            <pc:docMk/>
            <pc:sldMk cId="3022410559" sldId="256"/>
            <ac:inkMk id="86" creationId="{35EF14EF-C16D-44D3-809C-77276FCF552D}"/>
          </ac:inkMkLst>
        </pc:inkChg>
        <pc:inkChg chg="add del">
          <ac:chgData name="Jonathan Marriott" userId="cb279729-bf8e-4205-bddf-7ed8b220c757" providerId="ADAL" clId="{B331F176-18ED-4FC1-AC4C-49A565650B30}" dt="2022-04-23T13:38:02.062" v="197" actId="9405"/>
          <ac:inkMkLst>
            <pc:docMk/>
            <pc:sldMk cId="3022410559" sldId="256"/>
            <ac:inkMk id="87" creationId="{6C6EA9D3-915B-433C-98E2-B1A59BDDC48B}"/>
          </ac:inkMkLst>
        </pc:inkChg>
        <pc:inkChg chg="add del">
          <ac:chgData name="Jonathan Marriott" userId="cb279729-bf8e-4205-bddf-7ed8b220c757" providerId="ADAL" clId="{B331F176-18ED-4FC1-AC4C-49A565650B30}" dt="2022-04-23T13:38:10.291" v="203" actId="9405"/>
          <ac:inkMkLst>
            <pc:docMk/>
            <pc:sldMk cId="3022410559" sldId="256"/>
            <ac:inkMk id="88" creationId="{E84B9C74-2FF9-45D2-AD7B-BD82A7EA55E9}"/>
          </ac:inkMkLst>
        </pc:inkChg>
        <pc:inkChg chg="add del">
          <ac:chgData name="Jonathan Marriott" userId="cb279729-bf8e-4205-bddf-7ed8b220c757" providerId="ADAL" clId="{B331F176-18ED-4FC1-AC4C-49A565650B30}" dt="2022-04-23T13:38:09.975" v="202" actId="9405"/>
          <ac:inkMkLst>
            <pc:docMk/>
            <pc:sldMk cId="3022410559" sldId="256"/>
            <ac:inkMk id="89" creationId="{4794A746-DFAF-42A6-B280-9B4E5B3E5141}"/>
          </ac:inkMkLst>
        </pc:inkChg>
        <pc:inkChg chg="add mod">
          <ac:chgData name="Jonathan Marriott" userId="cb279729-bf8e-4205-bddf-7ed8b220c757" providerId="ADAL" clId="{B331F176-18ED-4FC1-AC4C-49A565650B30}" dt="2022-04-23T13:37:19.587" v="186" actId="164"/>
          <ac:inkMkLst>
            <pc:docMk/>
            <pc:sldMk cId="3022410559" sldId="256"/>
            <ac:inkMk id="106" creationId="{137DAD66-8156-4652-8CBE-3E6C44C44EE2}"/>
          </ac:inkMkLst>
        </pc:inkChg>
        <pc:cxnChg chg="add del mod">
          <ac:chgData name="Jonathan Marriott" userId="cb279729-bf8e-4205-bddf-7ed8b220c757" providerId="ADAL" clId="{B331F176-18ED-4FC1-AC4C-49A565650B30}" dt="2022-04-23T13:29:10.337" v="152" actId="478"/>
          <ac:cxnSpMkLst>
            <pc:docMk/>
            <pc:sldMk cId="3022410559" sldId="256"/>
            <ac:cxnSpMk id="71" creationId="{1C7E4FFD-956D-48F6-BE31-00909B387AC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03.7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1 758 24575,'0'0'0,"5"-12"0,9-5 0,0 1 0,1 1 0,32-26 0,-7 6 0,617-523 0,-587 508-1365,-49 36-5461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37:54.53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1118 24575,'0'0'0,"21"0"0,-11-2 0,0 1 0,-1-1 0,1-1 0,-1 0 0,1 0 0,-1-1 0,15-8 0,60-41 0,-70 44 0,190-153 0,-147 113 0,3 1 0,114-69 0,49 5 0,-168 89 0,1 2 0,68-16 0,-53 21 0,0 2 0,99-5 0,-131 18 0,-1 1 0,1 2 0,0 2 0,-1 1 0,0 2 0,43 14 0,17 15 0,179 95 0,-82-35 0,-21-10 0,-98-45 0,2-4 0,153 49 0,163 39 0,-121-36 0,-183-64 0,2-4 0,153 15 0,-109-26 0,163-11 0,-229-4 0,-1-3 0,0-3 0,76-22 0,-37 0 0,120-54 0,-105 37 0,-57 25 0,-1-2 0,-2-4 0,71-44 0,-14-16 0,139-133 0,-22 16 0,-193 171 0,2 1 0,2 3 0,1 2 0,66-31 0,-37 29 0,2 3 0,111-27 0,-132 45 0,0 2 0,1 2 0,-1 3 0,70 3 0,-59 5 0,0 3 0,136 30 0,-161-24 0,189 54 0,-202-54 0,-1 0 0,-1 2 0,0 2 0,-1 0 0,33 26 0,367 275 0,-395-295 0,0-1 0,2-2 0,1-2 0,0-1 0,1-2 0,1-1 0,72 14 0,47 8 0,92 17 0,-142-35 0,185 24 0,4-25 0,213-54 0,-3-36 0,-502 73 0,679-155 0,-637 144 0,1 1 0,0 3 0,0 2 0,87-1 0,-98 8 0,0 3 0,0 0 0,0 3 0,-1 0 0,0 3 0,64 26 0,-82-29 0,131 63 0,-130-59 0,0 1 0,-1 1 0,0 0 0,-1 2 0,22 23 0,-21-18 0,27 30 0,64 56 0,-45-50 0,-28-23 0,43 30 0,-65-53 0,1-1 0,1-1 0,-1 0 0,1-1 0,0 0 0,30 7 0,-8-7 0,0-2 0,0-2 0,1-1 0,-1-2 0,1-2 0,-1-1 0,0-2 0,0-1 0,50-17 0,-35 4 0,-1-2 0,0-3 0,89-57 0,-135 77-105,0 1 0,0 0 0,1 0 0,-1 0 0,1 1 0,0 0 0,-1 0 0,1 1 0,0 0 0,0 0 0,0 0 0,10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04.6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1383 24575,'47'-43'0,"76"-53"0,-43 36 0,16-16 0,447-344 0,20 26 0,-133 130-1365,-380 234-5461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05.5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1357 24575,'181'-139'0,"400"-294"0,595-321-1365,-1125 724-5461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07.4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1586 24575,'2'-1'0,"0"1"0,0-1 0,0 0 0,0 0 0,0 0 0,0 0 0,0-1 0,-1 1 0,1 0 0,2-3 0,5-3 0,537-396 0,-96 66 0,-86 90-682,612-310-1,-933 536-6143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07.9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1659 24575,'1'-2'0,"0"0"0,0 0 0,0 0 0,0 1 0,0-1 0,0 0 0,1 1 0,-1-1 0,1 1 0,-1 0 0,1-1 0,2 0 0,2-4 0,446-366 0,-346 291 0,199-147-273,10 15 0,9 13 0,9 15 0,356-142 0,-630 302-6553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18.67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1754 24575,'2'-4'0,"-1"1"0,0-1 0,1 1 0,0 0 0,0 0 0,0 0 0,0 0 0,0 0 0,0 0 0,4-3 0,3-4 0,239-301 0,50-36 0,-212 251 0,179-166 0,-175 177 0,-51 48 0,251-231 0,-177 184 0,-76 59 0,55-49 0,19-38-1365,-107 108-5461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20.06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1703 24575,'21'-18'0,"-14"12"0,167-145 0,71-63 0,-188 162 0,426-377 0,36 5 0,-409 337-341,5 4 0,3 6-1,152-73 1,-248 138-6485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24:29.1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1573 24575,'132'-129'0,"117"-121"0,403-361 0,-460 459 0,347-209 0,-471 322-1365,-14 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3:31:57.5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1 758 24575,'0'0'0,"5"-12"0,9-5 0,0 1 0,1 1 0,32-26 0,-7 6 0,617-523 0,-587 508-1365,-49 36-5461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BC06-DC91-4A1F-81FC-BC03DA10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08E97-CDB8-43EF-A15B-EA3999CD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9372-3F3A-4F7D-9DA3-CAB32166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DF16-8911-48B5-8D12-6C95541A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B91A-6375-4CAB-A207-4EFE17E3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C831-9624-4F13-89DE-B7A4163F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4FEA-552D-42D7-9A05-438303C6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B3FC-EF4F-4FCF-9411-078916D2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F317-99C0-465A-B574-8AF20FBC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98AF-8B59-42C3-AB0F-D24618A0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1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A3A82-9B38-419F-8749-24FB6897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682F1-0043-491C-A84F-530F37E46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A5CA-7D89-4250-B3EA-E80E4C7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FBC7-9750-4A6E-BF49-9ADBF305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83FC-41AA-46F1-8626-546965CB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AA8F-F819-4F42-BD53-ABE1DE99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4143-0579-4CD7-BE58-E7D5C9B7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2E66-FC95-4DDF-8D9E-C2113B91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ABD6-516B-49C6-A0D5-B69C660A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4456-762C-4BD8-8561-48040756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74CB-45FE-4593-BB9F-72F8F68C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794FD-38C2-49FC-B21F-F62476EE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E2C5-385D-420C-B85E-C126BEC1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929B-8908-4DC0-B4CB-8DE3FD51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09D2D-4962-4808-A452-E6323695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1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E6F-2BEB-45F0-AC52-297C7DD5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0330-71E5-42CF-98B9-E0172DBD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883AA-6D16-42A2-8AD0-ACC3F479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37C57-DFBA-4F14-8B47-0AE666B9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EFA59-8DF4-4DFD-846C-85766F94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D4F6-A99A-4135-A040-223B1FA2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2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E211-7822-475F-A242-D55397D3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908EE-BE63-41AA-96F2-15168CD7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DBCB4-13A8-496F-90FC-E325C81D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C4D8E-4E9D-49F1-A672-E34B08D81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4ACD4-72A3-4D76-893D-EBC9EF864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7332C-624D-4C38-92E4-A58E71CA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15FA5-B3DA-4130-89F1-0CA2FE57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9B2B6-6226-47C6-AF48-B6D9AC49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2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D9E1-B882-4482-8D77-8CB3EDA9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7A244-C5B8-429E-B45B-52E9FDDC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BC830-172A-45CC-BA19-CCDC0433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3F56E-B27D-4380-B1C6-6CA9BB42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2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9DAF-6B29-4373-9596-76A8D8F7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0705B-7C2B-4C02-B28B-27F80780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4B17C-3E83-4875-A9AC-6C20DBD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3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DE0-BAEE-4AF3-BD82-1BA17CEF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0B54-B2BC-4711-9547-901C8B15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6F86C-C456-4D93-BBE3-A9B88F79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ECB1-7B80-42CF-8769-62A8F150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7225-203E-4475-AB84-2CD0B858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6BC9-1040-4863-A8D4-C4DA541D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4388-3917-4336-B209-471FB79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810ED-252C-460D-83B4-251DED336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D519-7669-43F7-8272-E6EFF2A3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0EC8-949E-4BF8-97CD-30F7B3E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88C6-A0FC-4ACD-B1E5-076D636B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6F847-7CE6-4889-88FB-88F6C294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7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F6B1A-C14A-4618-824D-5417E45F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5F4A-0B18-4DB3-A0CB-705ABA51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0968-F83F-430F-ABB0-A58F5CBC1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6801-581E-4846-82D7-23ACDF5C61B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559F-FC3D-428C-A714-8A285D2B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598-AEB8-4AFE-9BDB-62D00B6A6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8268-1357-45F8-8041-700E0898C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DAD21A9-310F-497B-81AC-55F520B435A7}"/>
              </a:ext>
            </a:extLst>
          </p:cNvPr>
          <p:cNvGrpSpPr/>
          <p:nvPr/>
        </p:nvGrpSpPr>
        <p:grpSpPr>
          <a:xfrm>
            <a:off x="1710179" y="823043"/>
            <a:ext cx="1779895" cy="1315183"/>
            <a:chOff x="2706465" y="870811"/>
            <a:chExt cx="1779895" cy="131518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AB21B3D-D9C0-4754-A951-BA9860200FCB}"/>
                </a:ext>
              </a:extLst>
            </p:cNvPr>
            <p:cNvCxnSpPr>
              <a:cxnSpLocks/>
              <a:stCxn id="7" idx="2"/>
              <a:endCxn id="90" idx="0"/>
            </p:cNvCxnSpPr>
            <p:nvPr/>
          </p:nvCxnSpPr>
          <p:spPr>
            <a:xfrm>
              <a:off x="2706465" y="948713"/>
              <a:ext cx="20454" cy="114000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308C802-AAD4-42DB-8E7C-F25AF29DB34C}"/>
                </a:ext>
              </a:extLst>
            </p:cNvPr>
            <p:cNvCxnSpPr>
              <a:cxnSpLocks/>
              <a:stCxn id="112" idx="1"/>
              <a:endCxn id="90" idx="2"/>
            </p:cNvCxnSpPr>
            <p:nvPr/>
          </p:nvCxnSpPr>
          <p:spPr>
            <a:xfrm flipH="1">
              <a:off x="2800495" y="2143251"/>
              <a:ext cx="1470011" cy="2746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FE8C064-98F8-4DD3-8B81-D1D83634065D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3101064" y="1990643"/>
              <a:ext cx="874977" cy="239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E4A88ED-D8F4-40DA-ADD6-467D33B181D2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 flipV="1">
              <a:off x="3145328" y="1735324"/>
              <a:ext cx="753828" cy="3089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6FC1F2E-3ECC-46F6-A672-95F37B877AF7}"/>
                </a:ext>
              </a:extLst>
            </p:cNvPr>
            <p:cNvCxnSpPr>
              <a:cxnSpLocks/>
              <a:stCxn id="9" idx="0"/>
              <a:endCxn id="91" idx="2"/>
            </p:cNvCxnSpPr>
            <p:nvPr/>
          </p:nvCxnSpPr>
          <p:spPr>
            <a:xfrm>
              <a:off x="2875212" y="1191335"/>
              <a:ext cx="61413" cy="68170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9DAB73A-5585-436A-95D2-45FD99CA1CBB}"/>
                </a:ext>
              </a:extLst>
            </p:cNvPr>
            <p:cNvCxnSpPr>
              <a:cxnSpLocks/>
              <a:stCxn id="27" idx="0"/>
              <a:endCxn id="96" idx="2"/>
            </p:cNvCxnSpPr>
            <p:nvPr/>
          </p:nvCxnSpPr>
          <p:spPr>
            <a:xfrm>
              <a:off x="3157975" y="1239050"/>
              <a:ext cx="41846" cy="59124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D9E36A9-75BD-4122-9C9C-F80F1D7A8AEA}"/>
                </a:ext>
              </a:extLst>
            </p:cNvPr>
            <p:cNvCxnSpPr>
              <a:cxnSpLocks/>
              <a:endCxn id="39" idx="6"/>
            </p:cNvCxnSpPr>
            <p:nvPr/>
          </p:nvCxnSpPr>
          <p:spPr>
            <a:xfrm>
              <a:off x="3179296" y="1319679"/>
              <a:ext cx="789414" cy="5954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2CF164-581D-4EAA-A844-D383BD5D2348}"/>
                </a:ext>
              </a:extLst>
            </p:cNvPr>
            <p:cNvCxnSpPr>
              <a:cxnSpLocks/>
              <a:stCxn id="39" idx="0"/>
              <a:endCxn id="118" idx="0"/>
            </p:cNvCxnSpPr>
            <p:nvPr/>
          </p:nvCxnSpPr>
          <p:spPr>
            <a:xfrm flipH="1">
              <a:off x="3816385" y="1289225"/>
              <a:ext cx="62325" cy="54279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A8A1E50-CD66-4E23-8C1F-CD4256F44F61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 flipH="1">
              <a:off x="4101991" y="1265623"/>
              <a:ext cx="124579" cy="592098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3AAA941-A1DD-4DD9-AE3E-D20CB9E736BA}"/>
                </a:ext>
              </a:extLst>
            </p:cNvPr>
            <p:cNvCxnSpPr>
              <a:cxnSpLocks/>
              <a:stCxn id="38" idx="0"/>
              <a:endCxn id="112" idx="2"/>
            </p:cNvCxnSpPr>
            <p:nvPr/>
          </p:nvCxnSpPr>
          <p:spPr>
            <a:xfrm flipH="1">
              <a:off x="4288995" y="888550"/>
              <a:ext cx="107365" cy="119801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56A2D09-6594-43A3-B885-3D6F172BE6D8}"/>
                </a:ext>
              </a:extLst>
            </p:cNvPr>
            <p:cNvCxnSpPr>
              <a:cxnSpLocks/>
              <a:stCxn id="8" idx="2"/>
              <a:endCxn id="37" idx="6"/>
            </p:cNvCxnSpPr>
            <p:nvPr/>
          </p:nvCxnSpPr>
          <p:spPr>
            <a:xfrm>
              <a:off x="3011064" y="1068550"/>
              <a:ext cx="1106602" cy="1785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278D08D-523A-441D-84D1-05FD26A95121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>
              <a:off x="2721041" y="927796"/>
              <a:ext cx="1765319" cy="5075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E0F9A9-C9F7-4565-966B-53345BE3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465" y="870811"/>
              <a:ext cx="155803" cy="1558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881B6F-7CCD-4C65-A118-0ACB6D963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1064" y="97855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1F13C7-A345-4142-ABAB-09CAB7435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212" y="119133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F6B94C-F19B-4641-B7DA-3BEB0EE35891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>
              <a:off x="2706465" y="948713"/>
              <a:ext cx="484599" cy="119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AF9A02-045C-4D75-B06A-FB4EA082D3DE}"/>
                </a:ext>
              </a:extLst>
            </p:cNvPr>
            <p:cNvCxnSpPr>
              <a:cxnSpLocks/>
              <a:stCxn id="7" idx="4"/>
              <a:endCxn id="9" idx="4"/>
            </p:cNvCxnSpPr>
            <p:nvPr/>
          </p:nvCxnSpPr>
          <p:spPr>
            <a:xfrm>
              <a:off x="2784367" y="1026614"/>
              <a:ext cx="90845" cy="344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821958-D72E-491B-96A9-7FE4BBB97F63}"/>
                </a:ext>
              </a:extLst>
            </p:cNvPr>
            <p:cNvCxnSpPr>
              <a:cxnSpLocks/>
              <a:stCxn id="27" idx="6"/>
              <a:endCxn id="9" idx="2"/>
            </p:cNvCxnSpPr>
            <p:nvPr/>
          </p:nvCxnSpPr>
          <p:spPr>
            <a:xfrm flipH="1" flipV="1">
              <a:off x="2785212" y="1281335"/>
              <a:ext cx="462763" cy="47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53583F-C9C0-41F0-9EC2-15F16CFAB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7975" y="123905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53F9D8-D278-426B-8FEF-93E45FCA4DA2}"/>
                </a:ext>
              </a:extLst>
            </p:cNvPr>
            <p:cNvCxnSpPr>
              <a:cxnSpLocks/>
              <a:stCxn id="8" idx="0"/>
              <a:endCxn id="27" idx="4"/>
            </p:cNvCxnSpPr>
            <p:nvPr/>
          </p:nvCxnSpPr>
          <p:spPr>
            <a:xfrm>
              <a:off x="3101064" y="978550"/>
              <a:ext cx="56911" cy="440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2F2CDC-AA58-4BC3-8DA3-8B2005B07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7666" y="99640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50554B-B30D-43DD-B261-5B048A83C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6360" y="88855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189123-EB32-4ACB-A418-FEB17CE96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710" y="128922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B9F8A4-6079-442F-9DE5-E12C3179F89F}"/>
                </a:ext>
              </a:extLst>
            </p:cNvPr>
            <p:cNvCxnSpPr>
              <a:cxnSpLocks/>
              <a:stCxn id="37" idx="2"/>
              <a:endCxn id="38" idx="6"/>
            </p:cNvCxnSpPr>
            <p:nvPr/>
          </p:nvCxnSpPr>
          <p:spPr>
            <a:xfrm flipV="1">
              <a:off x="3937666" y="978550"/>
              <a:ext cx="548694" cy="107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5A8814-E4A2-489A-BA35-5799FE547FD6}"/>
                </a:ext>
              </a:extLst>
            </p:cNvPr>
            <p:cNvCxnSpPr>
              <a:cxnSpLocks/>
              <a:stCxn id="37" idx="4"/>
              <a:endCxn id="39" idx="4"/>
            </p:cNvCxnSpPr>
            <p:nvPr/>
          </p:nvCxnSpPr>
          <p:spPr>
            <a:xfrm flipH="1">
              <a:off x="3878710" y="1176400"/>
              <a:ext cx="148956" cy="292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24FCD3-6212-406B-9B06-F4CF4DAEE039}"/>
                </a:ext>
              </a:extLst>
            </p:cNvPr>
            <p:cNvCxnSpPr>
              <a:cxnSpLocks/>
              <a:stCxn id="43" idx="6"/>
              <a:endCxn id="39" idx="2"/>
            </p:cNvCxnSpPr>
            <p:nvPr/>
          </p:nvCxnSpPr>
          <p:spPr>
            <a:xfrm flipH="1">
              <a:off x="3788710" y="1324814"/>
              <a:ext cx="523338" cy="54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EB719D0-4ADB-4303-9382-04570C002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2048" y="1234814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A8BB71-5824-4FCE-AD57-3584A467C800}"/>
                </a:ext>
              </a:extLst>
            </p:cNvPr>
            <p:cNvCxnSpPr>
              <a:cxnSpLocks/>
              <a:stCxn id="38" idx="0"/>
              <a:endCxn id="43" idx="4"/>
            </p:cNvCxnSpPr>
            <p:nvPr/>
          </p:nvCxnSpPr>
          <p:spPr>
            <a:xfrm flipH="1">
              <a:off x="4222048" y="888550"/>
              <a:ext cx="174312" cy="526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DF5E702-D741-4583-B4C4-47BAEE64EA25}"/>
                </a:ext>
              </a:extLst>
            </p:cNvPr>
            <p:cNvGrpSpPr/>
            <p:nvPr/>
          </p:nvGrpSpPr>
          <p:grpSpPr>
            <a:xfrm rot="16385949">
              <a:off x="2740309" y="1636845"/>
              <a:ext cx="541510" cy="548239"/>
              <a:chOff x="2673376" y="1607434"/>
              <a:chExt cx="541510" cy="548239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182014E-BD6D-4C7D-95D4-05503E21E8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3376" y="1607434"/>
                <a:ext cx="155803" cy="15580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2A61449-B165-48C3-AE09-CA42033EE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7975" y="171517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EC72B58-E7D5-41D4-A8C0-D52F167B38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2123" y="192795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A17EAE0-81B2-45E2-BDB5-1D1857FB50F0}"/>
                  </a:ext>
                </a:extLst>
              </p:cNvPr>
              <p:cNvCxnSpPr>
                <a:cxnSpLocks/>
                <a:stCxn id="90" idx="2"/>
                <a:endCxn id="91" idx="6"/>
              </p:cNvCxnSpPr>
              <p:nvPr/>
            </p:nvCxnSpPr>
            <p:spPr>
              <a:xfrm>
                <a:off x="2673376" y="1685336"/>
                <a:ext cx="484599" cy="1198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8DA7291-9BC6-497C-AFDE-CA7B1E73182B}"/>
                  </a:ext>
                </a:extLst>
              </p:cNvPr>
              <p:cNvCxnSpPr>
                <a:cxnSpLocks/>
                <a:stCxn id="90" idx="4"/>
                <a:endCxn id="92" idx="4"/>
              </p:cNvCxnSpPr>
              <p:nvPr/>
            </p:nvCxnSpPr>
            <p:spPr>
              <a:xfrm>
                <a:off x="2751278" y="1763237"/>
                <a:ext cx="90845" cy="3447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A38436A-04BA-4237-ACAB-BB5452E0FD21}"/>
                  </a:ext>
                </a:extLst>
              </p:cNvPr>
              <p:cNvCxnSpPr>
                <a:cxnSpLocks/>
                <a:stCxn id="96" idx="6"/>
                <a:endCxn id="92" idx="2"/>
              </p:cNvCxnSpPr>
              <p:nvPr/>
            </p:nvCxnSpPr>
            <p:spPr>
              <a:xfrm flipH="1" flipV="1">
                <a:off x="2752123" y="2017958"/>
                <a:ext cx="462763" cy="47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91EBD0D-555F-43CE-8950-2314FCA733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4886" y="197567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DBE6F8C-A0EF-4AE2-87F0-8500816C82F0}"/>
                  </a:ext>
                </a:extLst>
              </p:cNvPr>
              <p:cNvCxnSpPr>
                <a:cxnSpLocks/>
                <a:stCxn id="91" idx="0"/>
                <a:endCxn id="96" idx="4"/>
              </p:cNvCxnSpPr>
              <p:nvPr/>
            </p:nvCxnSpPr>
            <p:spPr>
              <a:xfrm>
                <a:off x="3067975" y="1715173"/>
                <a:ext cx="56911" cy="440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F114F4D-AB67-4220-AE99-897C4CD0D7EC}"/>
                </a:ext>
              </a:extLst>
            </p:cNvPr>
            <p:cNvGrpSpPr/>
            <p:nvPr/>
          </p:nvGrpSpPr>
          <p:grpSpPr>
            <a:xfrm rot="10533896">
              <a:off x="3733122" y="1637755"/>
              <a:ext cx="541510" cy="548239"/>
              <a:chOff x="2673376" y="1607434"/>
              <a:chExt cx="541510" cy="548239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7DB5100-3AEB-43B1-872B-6B859A5E02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3376" y="1607434"/>
                <a:ext cx="155803" cy="15580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707A74D-7FAF-44B0-8030-E86AE2F988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7975" y="171517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92D80B1-5732-4AAE-8C27-9BEB8C7493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2123" y="192795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130895B-B921-433F-A671-58FA49F14013}"/>
                  </a:ext>
                </a:extLst>
              </p:cNvPr>
              <p:cNvCxnSpPr>
                <a:cxnSpLocks/>
                <a:stCxn id="112" idx="2"/>
                <a:endCxn id="113" idx="6"/>
              </p:cNvCxnSpPr>
              <p:nvPr/>
            </p:nvCxnSpPr>
            <p:spPr>
              <a:xfrm>
                <a:off x="2673376" y="1685336"/>
                <a:ext cx="484599" cy="1198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AEDFB0C-3B79-4677-88CF-158D0D8633E6}"/>
                  </a:ext>
                </a:extLst>
              </p:cNvPr>
              <p:cNvCxnSpPr>
                <a:cxnSpLocks/>
                <a:stCxn id="112" idx="4"/>
                <a:endCxn id="114" idx="4"/>
              </p:cNvCxnSpPr>
              <p:nvPr/>
            </p:nvCxnSpPr>
            <p:spPr>
              <a:xfrm>
                <a:off x="2751278" y="1763237"/>
                <a:ext cx="90845" cy="3447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2A97376-7486-4FC0-AFFD-AE687F67F3DF}"/>
                  </a:ext>
                </a:extLst>
              </p:cNvPr>
              <p:cNvCxnSpPr>
                <a:cxnSpLocks/>
                <a:stCxn id="118" idx="6"/>
                <a:endCxn id="114" idx="2"/>
              </p:cNvCxnSpPr>
              <p:nvPr/>
            </p:nvCxnSpPr>
            <p:spPr>
              <a:xfrm flipH="1" flipV="1">
                <a:off x="2752123" y="2017958"/>
                <a:ext cx="462763" cy="47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281A426-76F2-4C7D-8C56-BC49B2D6EE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4886" y="1975673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751D978-7CBF-4929-B022-EC1EC34348D2}"/>
                  </a:ext>
                </a:extLst>
              </p:cNvPr>
              <p:cNvCxnSpPr>
                <a:cxnSpLocks/>
                <a:stCxn id="113" idx="0"/>
                <a:endCxn id="118" idx="4"/>
              </p:cNvCxnSpPr>
              <p:nvPr/>
            </p:nvCxnSpPr>
            <p:spPr>
              <a:xfrm>
                <a:off x="3067975" y="1715173"/>
                <a:ext cx="56911" cy="440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82865E-F27C-4447-B634-CB190812F653}"/>
              </a:ext>
            </a:extLst>
          </p:cNvPr>
          <p:cNvGrpSpPr/>
          <p:nvPr/>
        </p:nvGrpSpPr>
        <p:grpSpPr>
          <a:xfrm>
            <a:off x="4251998" y="1997796"/>
            <a:ext cx="5428248" cy="1819847"/>
            <a:chOff x="4251998" y="1997796"/>
            <a:chExt cx="5428248" cy="181984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B5CCC5D-20C1-4D38-9DB2-BFE58061AEED}"/>
                </a:ext>
              </a:extLst>
            </p:cNvPr>
            <p:cNvGrpSpPr/>
            <p:nvPr/>
          </p:nvGrpSpPr>
          <p:grpSpPr>
            <a:xfrm>
              <a:off x="4251998" y="1997796"/>
              <a:ext cx="5428248" cy="1819847"/>
              <a:chOff x="4251998" y="1997796"/>
              <a:chExt cx="5428248" cy="181984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E6291EB-980F-4A62-863D-0D4F9EEE369B}"/>
                  </a:ext>
                </a:extLst>
              </p:cNvPr>
              <p:cNvGrpSpPr/>
              <p:nvPr/>
            </p:nvGrpSpPr>
            <p:grpSpPr>
              <a:xfrm>
                <a:off x="4251998" y="1997796"/>
                <a:ext cx="5428248" cy="1819847"/>
                <a:chOff x="4251998" y="1997796"/>
                <a:chExt cx="5428248" cy="1819847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2ECB8BD-90FE-4871-A98A-84BF54C0A830}"/>
                    </a:ext>
                  </a:extLst>
                </p:cNvPr>
                <p:cNvSpPr/>
                <p:nvPr/>
              </p:nvSpPr>
              <p:spPr>
                <a:xfrm rot="16200000">
                  <a:off x="6800246" y="577644"/>
                  <a:ext cx="720000" cy="50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F69872A-2EF2-4DAF-B310-A27EE1E730A8}"/>
                    </a:ext>
                  </a:extLst>
                </p:cNvPr>
                <p:cNvSpPr/>
                <p:nvPr/>
              </p:nvSpPr>
              <p:spPr>
                <a:xfrm rot="16200000">
                  <a:off x="6440246" y="937643"/>
                  <a:ext cx="1440000" cy="4320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8627D29-538D-4075-9186-72BDB5ACF374}"/>
                    </a:ext>
                  </a:extLst>
                </p:cNvPr>
                <p:cNvGrpSpPr/>
                <p:nvPr/>
              </p:nvGrpSpPr>
              <p:grpSpPr>
                <a:xfrm>
                  <a:off x="5056766" y="2750033"/>
                  <a:ext cx="4156200" cy="685080"/>
                  <a:chOff x="5056766" y="2750033"/>
                  <a:chExt cx="4156200" cy="68508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4CB03439-FFA0-4992-B308-34C17DF95D4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074406" y="2750033"/>
                      <a:ext cx="318240" cy="272880"/>
                    </p14:xfrm>
                  </p:contentPart>
                </mc:Choice>
                <mc:Fallback>
                  <p:pic>
                    <p:nvPicPr>
                      <p:cNvPr id="31" name="Ink 30">
                        <a:extLst>
                          <a:ext uri="{FF2B5EF4-FFF2-40B4-BE49-F238E27FC236}">
                            <a16:creationId xmlns:a16="http://schemas.microsoft.com/office/drawing/2014/main" id="{4CB03439-FFA0-4992-B308-34C17DF95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0086" y="2745713"/>
                        <a:ext cx="326880" cy="2815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">
                    <p14:nvContentPartPr>
                      <p14:cNvPr id="33" name="Ink 32">
                        <a:extLst>
                          <a:ext uri="{FF2B5EF4-FFF2-40B4-BE49-F238E27FC236}">
                            <a16:creationId xmlns:a16="http://schemas.microsoft.com/office/drawing/2014/main" id="{A7DE7CF8-050A-4AB6-B211-69C4C8FFD39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389406" y="2803673"/>
                      <a:ext cx="695880" cy="498240"/>
                    </p14:xfrm>
                  </p:contentPart>
                </mc:Choice>
                <mc:Fallback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A7DE7CF8-050A-4AB6-B211-69C4C8FFD3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5086" y="2799353"/>
                        <a:ext cx="704520" cy="5068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6">
                    <p14:nvContentPartPr>
                      <p14:cNvPr id="35" name="Ink 34">
                        <a:extLst>
                          <a:ext uri="{FF2B5EF4-FFF2-40B4-BE49-F238E27FC236}">
                            <a16:creationId xmlns:a16="http://schemas.microsoft.com/office/drawing/2014/main" id="{BCF28397-2C81-4C38-BD99-51198E06B64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321086" y="2771273"/>
                      <a:ext cx="716400" cy="488520"/>
                    </p14:xfrm>
                  </p:contentPart>
                </mc:Choice>
                <mc:Fallback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BCF28397-2C81-4C38-BD99-51198E06B6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6766" y="2766953"/>
                        <a:ext cx="725040" cy="497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8">
                    <p14:nvContentPartPr>
                      <p14:cNvPr id="47" name="Ink 46">
                        <a:extLst>
                          <a:ext uri="{FF2B5EF4-FFF2-40B4-BE49-F238E27FC236}">
                            <a16:creationId xmlns:a16="http://schemas.microsoft.com/office/drawing/2014/main" id="{D40FD14B-5198-425B-87B4-37D8CBA16E9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860806" y="2801513"/>
                      <a:ext cx="868320" cy="571320"/>
                    </p14:xfrm>
                  </p:contentPart>
                </mc:Choice>
                <mc:Fallback>
                  <p:pic>
                    <p:nvPicPr>
                      <p:cNvPr id="47" name="Ink 46">
                        <a:extLst>
                          <a:ext uri="{FF2B5EF4-FFF2-40B4-BE49-F238E27FC236}">
                            <a16:creationId xmlns:a16="http://schemas.microsoft.com/office/drawing/2014/main" id="{D40FD14B-5198-425B-87B4-37D8CBA16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6486" y="2797193"/>
                        <a:ext cx="876960" cy="579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0">
                    <p14:nvContentPartPr>
                      <p14:cNvPr id="48" name="Ink 47">
                        <a:extLst>
                          <a:ext uri="{FF2B5EF4-FFF2-40B4-BE49-F238E27FC236}">
                            <a16:creationId xmlns:a16="http://schemas.microsoft.com/office/drawing/2014/main" id="{79495F59-1CDB-43F5-96F5-95928199DE7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273366" y="2837513"/>
                      <a:ext cx="939600" cy="597600"/>
                    </p14:xfrm>
                  </p:contentPart>
                </mc:Choice>
                <mc:Fallback>
                  <p:pic>
                    <p:nvPicPr>
                      <p:cNvPr id="48" name="Ink 47">
                        <a:extLst>
                          <a:ext uri="{FF2B5EF4-FFF2-40B4-BE49-F238E27FC236}">
                            <a16:creationId xmlns:a16="http://schemas.microsoft.com/office/drawing/2014/main" id="{79495F59-1CDB-43F5-96F5-95928199D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69046" y="2833193"/>
                        <a:ext cx="948240" cy="606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2">
                    <p14:nvContentPartPr>
                      <p14:cNvPr id="53" name="Ink 52">
                        <a:extLst>
                          <a:ext uri="{FF2B5EF4-FFF2-40B4-BE49-F238E27FC236}">
                            <a16:creationId xmlns:a16="http://schemas.microsoft.com/office/drawing/2014/main" id="{C76933CE-F2FA-4C69-935F-FA8556C12A3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056766" y="2752553"/>
                      <a:ext cx="614520" cy="631440"/>
                    </p14:xfrm>
                  </p:contentPart>
                </mc:Choice>
                <mc:Fallback>
                  <p:pic>
                    <p:nvPicPr>
                      <p:cNvPr id="53" name="Ink 52">
                        <a:extLst>
                          <a:ext uri="{FF2B5EF4-FFF2-40B4-BE49-F238E27FC236}">
                            <a16:creationId xmlns:a16="http://schemas.microsoft.com/office/drawing/2014/main" id="{C76933CE-F2FA-4C69-935F-FA8556C12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52446" y="2748233"/>
                        <a:ext cx="623160" cy="640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4">
                    <p14:nvContentPartPr>
                      <p14:cNvPr id="55" name="Ink 54">
                        <a:extLst>
                          <a:ext uri="{FF2B5EF4-FFF2-40B4-BE49-F238E27FC236}">
                            <a16:creationId xmlns:a16="http://schemas.microsoft.com/office/drawing/2014/main" id="{3FF5EAC8-1F55-4E83-98FC-EDAB084ECB2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740046" y="2783873"/>
                      <a:ext cx="771120" cy="613440"/>
                    </p14:xfrm>
                  </p:contentPart>
                </mc:Choice>
                <mc:Fallback>
                  <p:pic>
                    <p:nvPicPr>
                      <p:cNvPr id="55" name="Ink 54">
                        <a:extLst>
                          <a:ext uri="{FF2B5EF4-FFF2-40B4-BE49-F238E27FC236}">
                            <a16:creationId xmlns:a16="http://schemas.microsoft.com/office/drawing/2014/main" id="{3FF5EAC8-1F55-4E83-98FC-EDAB084EC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35726" y="2779553"/>
                        <a:ext cx="779760" cy="622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6">
                    <p14:nvContentPartPr>
                      <p14:cNvPr id="57" name="Ink 56">
                        <a:extLst>
                          <a:ext uri="{FF2B5EF4-FFF2-40B4-BE49-F238E27FC236}">
                            <a16:creationId xmlns:a16="http://schemas.microsoft.com/office/drawing/2014/main" id="{6F02F1C9-8A9F-4783-8635-AC3831B4DFC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573706" y="2792035"/>
                      <a:ext cx="679320" cy="566640"/>
                    </p14:xfrm>
                  </p:contentPart>
                </mc:Choice>
                <mc:Fallback>
                  <p:pic>
                    <p:nvPicPr>
                      <p:cNvPr id="57" name="Ink 56">
                        <a:extLst>
                          <a:ext uri="{FF2B5EF4-FFF2-40B4-BE49-F238E27FC236}">
                            <a16:creationId xmlns:a16="http://schemas.microsoft.com/office/drawing/2014/main" id="{6F02F1C9-8A9F-4783-8635-AC3831B4DF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69386" y="2787715"/>
                        <a:ext cx="687960" cy="575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1171203-2F4B-45DA-950D-EF9F6868A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7588" y="1997796"/>
                      <a:ext cx="491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1171203-2F4B-45DA-950D-EF9F6868AB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7588" y="1997796"/>
                      <a:ext cx="491568" cy="64633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B060E1B2-DF0F-43FC-9DD2-03A06B259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1998" y="2890026"/>
                      <a:ext cx="491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B060E1B2-DF0F-43FC-9DD2-03A06B259D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998" y="2890026"/>
                      <a:ext cx="491568" cy="64633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CAE9C0CE-C5DF-4E5C-B193-E234784DC1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2320" y="2936627"/>
                      <a:ext cx="116210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66CC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rgbClr val="66CC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66CC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rgbClr val="66CC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GB" b="0" i="1" smtClean="0">
                                <a:solidFill>
                                  <a:srgbClr val="66CC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GB" b="0" dirty="0">
                        <a:solidFill>
                          <a:srgbClr val="66CC00"/>
                        </a:solidFill>
                      </a:endParaRPr>
                    </a:p>
                    <a:p>
                      <a:endParaRPr lang="en-GB" dirty="0">
                        <a:solidFill>
                          <a:srgbClr val="66CC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CAE9C0CE-C5DF-4E5C-B193-E234784DC1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2320" y="2936627"/>
                      <a:ext cx="1162104" cy="64633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137DAD66-8156-4652-8CBE-3E6C44C44EE2}"/>
                      </a:ext>
                    </a:extLst>
                  </p14:cNvPr>
                  <p14:cNvContentPartPr/>
                  <p14:nvPr/>
                </p14:nvContentPartPr>
                <p14:xfrm>
                  <a:off x="8912581" y="3141813"/>
                  <a:ext cx="318240" cy="27288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137DAD66-8156-4652-8CBE-3E6C44C44EE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908261" y="3137493"/>
                    <a:ext cx="326880" cy="28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EF14EF-C16D-44D3-809C-77276FCF552D}"/>
                    </a:ext>
                  </a:extLst>
                </p14:cNvPr>
                <p14:cNvContentPartPr/>
                <p14:nvPr/>
              </p14:nvContentPartPr>
              <p14:xfrm>
                <a:off x="4656870" y="2842920"/>
                <a:ext cx="5011946" cy="45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EF14EF-C16D-44D3-809C-77276FCF55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52550" y="2838600"/>
                  <a:ext cx="5020586" cy="46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241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Marriott</dc:creator>
  <cp:lastModifiedBy>Jonathan Marriott</cp:lastModifiedBy>
  <cp:revision>1</cp:revision>
  <dcterms:created xsi:type="dcterms:W3CDTF">2022-04-23T10:42:27Z</dcterms:created>
  <dcterms:modified xsi:type="dcterms:W3CDTF">2022-04-23T13:39:00Z</dcterms:modified>
</cp:coreProperties>
</file>