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Draggable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Assignment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GB" dirty="0"/>
              <a:t>By jonathan mcdonagh/20074520</a:t>
            </a:r>
          </a:p>
        </p:txBody>
      </p:sp>
    </p:spTree>
    <p:extLst>
      <p:ext uri="{BB962C8B-B14F-4D97-AF65-F5344CB8AC3E}">
        <p14:creationId xmlns:p14="http://schemas.microsoft.com/office/powerpoint/2010/main" val="14294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35242"/>
            <a:ext cx="9603275" cy="618512"/>
          </a:xfrm>
        </p:spPr>
        <p:txBody>
          <a:bodyPr/>
          <a:lstStyle/>
          <a:p>
            <a:r>
              <a:rPr lang="en-IE" dirty="0"/>
              <a:t>Jquery draggable plugin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jQuery plugin I used was the draggable plugin I sourced it from http://jqueryui.com/draggable/ </a:t>
            </a:r>
          </a:p>
          <a:p>
            <a:r>
              <a:rPr lang="en-IE" dirty="0"/>
              <a:t>What this plugin does is it enables a draggable functionality on any element on the web page, allowing users to drag and drop the selected element.</a:t>
            </a:r>
          </a:p>
          <a:p>
            <a:r>
              <a:rPr lang="en-IE" dirty="0"/>
              <a:t>You can move the draggable object by clicking on it with the mouse and dragging it anywhere on the webpage.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9607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34" name="Picture 3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819444"/>
            <a:ext cx="4960442" cy="4633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for the draggable plugin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As you can see I the draggable plugin requires very little code.</a:t>
            </a:r>
          </a:p>
          <a:p>
            <a:r>
              <a:rPr lang="en-US" dirty="0"/>
              <a:t>I made the draggable object an image and then added a width and height. </a:t>
            </a:r>
          </a:p>
          <a:p>
            <a:r>
              <a:rPr lang="en-US" dirty="0"/>
              <a:t>Here is the webpage: </a:t>
            </a:r>
            <a:r>
              <a:rPr lang="en-US" dirty="0">
                <a:hlinkClick r:id="rId4" action="ppaction://hlinkfile"/>
              </a:rPr>
              <a:t>Draggable.htm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660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1005</TotalTime>
  <Words>114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Times New Roman</vt:lpstr>
      <vt:lpstr>Gallery</vt:lpstr>
      <vt:lpstr>Assignment two</vt:lpstr>
      <vt:lpstr>Jquery draggable plugin </vt:lpstr>
      <vt:lpstr>The code for the draggable plugin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</dc:creator>
  <cp:lastModifiedBy>Ciaran Maye</cp:lastModifiedBy>
  <cp:revision>9</cp:revision>
  <dcterms:created xsi:type="dcterms:W3CDTF">2017-03-28T17:49:53Z</dcterms:created>
  <dcterms:modified xsi:type="dcterms:W3CDTF">2017-03-30T19:31:46Z</dcterms:modified>
</cp:coreProperties>
</file>