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49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0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1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9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9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02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7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7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46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E728E6-A07E-4A6C-AB92-D56E1402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helicopter flying over a city&#10;&#10;Description automatically generated with low confidence">
            <a:extLst>
              <a:ext uri="{FF2B5EF4-FFF2-40B4-BE49-F238E27FC236}">
                <a16:creationId xmlns:a16="http://schemas.microsoft.com/office/drawing/2014/main" id="{F035004B-E90A-4437-A640-4C29CEA9A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" b="1"/>
          <a:stretch/>
        </p:blipFill>
        <p:spPr>
          <a:xfrm>
            <a:off x="2780" y="-766"/>
            <a:ext cx="12188932" cy="685661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8A8724-B3CC-4AAC-967C-219E3EAFC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180" y="2700406"/>
            <a:ext cx="10190071" cy="1342738"/>
          </a:xfrm>
        </p:spPr>
        <p:txBody>
          <a:bodyPr anchor="b">
            <a:normAutofit/>
          </a:bodyPr>
          <a:lstStyle/>
          <a:p>
            <a:r>
              <a:rPr lang="en-NZ" sz="5400" dirty="0">
                <a:solidFill>
                  <a:schemeClr val="bg1"/>
                </a:solidFill>
              </a:rPr>
              <a:t>Unpiloted</a:t>
            </a:r>
            <a:r>
              <a:rPr lang="en-NZ" sz="5400" dirty="0"/>
              <a:t> </a:t>
            </a:r>
            <a:r>
              <a:rPr lang="en-NZ" sz="5400" dirty="0">
                <a:solidFill>
                  <a:srgbClr val="FFFFFF"/>
                </a:solidFill>
              </a:rPr>
              <a:t>Delivery Drone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382C6-422D-48CD-B284-BF95CAC39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3" y="6182230"/>
            <a:ext cx="4303682" cy="669205"/>
          </a:xfrm>
        </p:spPr>
        <p:txBody>
          <a:bodyPr anchor="t">
            <a:noAutofit/>
          </a:bodyPr>
          <a:lstStyle/>
          <a:p>
            <a:r>
              <a:rPr lang="en-NZ" sz="3600" dirty="0">
                <a:solidFill>
                  <a:srgbClr val="FFFFFF"/>
                </a:solidFill>
              </a:rPr>
              <a:t>Jonathan Edwards</a:t>
            </a:r>
          </a:p>
        </p:txBody>
      </p:sp>
      <p:grpSp>
        <p:nvGrpSpPr>
          <p:cNvPr id="18" name="Top Left">
            <a:extLst>
              <a:ext uri="{FF2B5EF4-FFF2-40B4-BE49-F238E27FC236}">
                <a16:creationId xmlns:a16="http://schemas.microsoft.com/office/drawing/2014/main" id="{18579DB9-24B0-487B-81E3-8D02AD5F8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180CB2C-161F-4538-9214-24AF97B01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25AFBE-8731-4348-B66F-FD7E38F76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6C27D8-4E47-470F-B6B5-407CE7D1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348964-B561-445E-A6A4-730FBA428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D1A3FD-B031-4670-8F09-29E8E38D4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0BD3287-1860-4987-8CA5-8728EDBB6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FEEEA6-82B5-4005-A3D5-FC2A152FDD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bg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C0E6139-8A19-4905-87E2-E547D7B7F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23216" y="3924272"/>
            <a:ext cx="118872" cy="118872"/>
            <a:chOff x="1175347" y="3733800"/>
            <a:chExt cx="118872" cy="11887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05FFBD-B86A-4BD3-A147-FA95CE03C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69F8B1-78FB-4562-8A0D-8D2963675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Bottom Right">
            <a:extLst>
              <a:ext uri="{FF2B5EF4-FFF2-40B4-BE49-F238E27FC236}">
                <a16:creationId xmlns:a16="http://schemas.microsoft.com/office/drawing/2014/main" id="{8F281804-17FE-49B9-9065-1A44CD47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32" name="Graphic 157">
              <a:extLst>
                <a:ext uri="{FF2B5EF4-FFF2-40B4-BE49-F238E27FC236}">
                  <a16:creationId xmlns:a16="http://schemas.microsoft.com/office/drawing/2014/main" id="{737BB70B-7AAF-4229-8400-5AFF12A23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9B992201-AA48-4BE7-ADC2-908B16934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840E3649-4ED2-4501-AF92-DEC3DFF5C8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8B38FD5-4195-4693-8AB7-D01C58D21E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0635352-3FD2-43A8-832C-705F1CB917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FBEAF61E-74F7-41BA-9576-39B196150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B31D9B5-1401-4F40-BEE6-D492919954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EDD38F5-BC63-401D-8C72-8D41A360A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5CE5B18-7300-438F-80EB-4F4E431C8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diagram of a drone&#10;&#10;Description automatically generated with low confidence">
            <a:extLst>
              <a:ext uri="{FF2B5EF4-FFF2-40B4-BE49-F238E27FC236}">
                <a16:creationId xmlns:a16="http://schemas.microsoft.com/office/drawing/2014/main" id="{23B911CA-6A07-4BCA-A45C-8A94C567F4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880"/>
          <a:stretch/>
        </p:blipFill>
        <p:spPr>
          <a:xfrm>
            <a:off x="8662740" y="-90783"/>
            <a:ext cx="3518411" cy="339353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7" name="Subtitle 2">
            <a:extLst>
              <a:ext uri="{FF2B5EF4-FFF2-40B4-BE49-F238E27FC236}">
                <a16:creationId xmlns:a16="http://schemas.microsoft.com/office/drawing/2014/main" id="{DCFDC2D4-B136-440C-A2B1-F8708C69DF2B}"/>
              </a:ext>
            </a:extLst>
          </p:cNvPr>
          <p:cNvSpPr txBox="1">
            <a:spLocks/>
          </p:cNvSpPr>
          <p:nvPr/>
        </p:nvSpPr>
        <p:spPr>
          <a:xfrm>
            <a:off x="4995824" y="4576071"/>
            <a:ext cx="7171737" cy="2264989"/>
          </a:xfrm>
          <a:prstGeom prst="rect">
            <a:avLst/>
          </a:prstGeom>
        </p:spPr>
        <p:txBody>
          <a:bodyPr lIns="109728" tIns="109728" rIns="109728" bIns="9144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4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8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600" kern="1200" spc="7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FFFFFF"/>
                </a:solidFill>
              </a:rPr>
              <a:t> Task – To deliver a parcel from point A to B</a:t>
            </a:r>
          </a:p>
          <a:p>
            <a:pPr marL="342900" indent="-342900" algn="l">
              <a:buClr>
                <a:srgbClr val="FFC000"/>
              </a:buClr>
              <a:buSzPct val="200000"/>
              <a:buFont typeface="Wingdings" panose="05000000000000000000" pitchFamily="2" charset="2"/>
              <a:buChar char="Ø"/>
            </a:pPr>
            <a:r>
              <a:rPr lang="en-NZ" dirty="0">
                <a:solidFill>
                  <a:srgbClr val="FFFFFF"/>
                </a:solidFill>
              </a:rPr>
              <a:t>Application – Quicker Delivery Service</a:t>
            </a:r>
          </a:p>
        </p:txBody>
      </p:sp>
    </p:spTree>
    <p:extLst>
      <p:ext uri="{BB962C8B-B14F-4D97-AF65-F5344CB8AC3E}">
        <p14:creationId xmlns:p14="http://schemas.microsoft.com/office/powerpoint/2010/main" val="3773643848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22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 LT Pro</vt:lpstr>
      <vt:lpstr>AvenirNext LT Pro Medium</vt:lpstr>
      <vt:lpstr>Sagona Book</vt:lpstr>
      <vt:lpstr>Wingdings</vt:lpstr>
      <vt:lpstr>ExploreVTI</vt:lpstr>
      <vt:lpstr>Unpiloted Delivery Drone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Drone</dc:title>
  <dc:creator>Jonathan Edwards</dc:creator>
  <cp:lastModifiedBy>Jonathan Edwards</cp:lastModifiedBy>
  <cp:revision>7</cp:revision>
  <dcterms:created xsi:type="dcterms:W3CDTF">2021-03-16T01:44:10Z</dcterms:created>
  <dcterms:modified xsi:type="dcterms:W3CDTF">2021-03-16T04:28:35Z</dcterms:modified>
</cp:coreProperties>
</file>