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9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23doc.net/document/7012448-detection-and-localization-of-helipad-in-autonomous-uav-landing-a-coupled-visual-inertial-approach-with-artificial-intelligence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elicopter flying over a city&#10;&#10;Description automatically generated with low confidence">
            <a:extLst>
              <a:ext uri="{FF2B5EF4-FFF2-40B4-BE49-F238E27FC236}">
                <a16:creationId xmlns:a16="http://schemas.microsoft.com/office/drawing/2014/main" id="{F035004B-E90A-4437-A640-4C29CEA9A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2780" y="-766"/>
            <a:ext cx="12188932" cy="68566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A8724-B3CC-4AAC-967C-219E3EAF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80" y="2700406"/>
            <a:ext cx="10190071" cy="1342738"/>
          </a:xfrm>
        </p:spPr>
        <p:txBody>
          <a:bodyPr anchor="b">
            <a:normAutofit/>
          </a:bodyPr>
          <a:lstStyle/>
          <a:p>
            <a:r>
              <a:rPr lang="en-NZ" sz="5400" dirty="0">
                <a:solidFill>
                  <a:schemeClr val="bg1"/>
                </a:solidFill>
              </a:rPr>
              <a:t>Unpiloted</a:t>
            </a:r>
            <a:r>
              <a:rPr lang="en-NZ" sz="5400" dirty="0"/>
              <a:t> </a:t>
            </a:r>
            <a:r>
              <a:rPr lang="en-NZ" sz="5400" dirty="0">
                <a:solidFill>
                  <a:srgbClr val="FFFFFF"/>
                </a:solidFill>
              </a:rPr>
              <a:t>Delivery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382C6-422D-48CD-B284-BF95CAC3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3" y="6182230"/>
            <a:ext cx="4303682" cy="669205"/>
          </a:xfrm>
        </p:spPr>
        <p:txBody>
          <a:bodyPr anchor="t">
            <a:noAutofit/>
          </a:bodyPr>
          <a:lstStyle/>
          <a:p>
            <a:r>
              <a:rPr lang="en-NZ" sz="3600" dirty="0">
                <a:solidFill>
                  <a:srgbClr val="FFFFFF"/>
                </a:solidFill>
              </a:rPr>
              <a:t>Jonathan Edwards</a:t>
            </a:r>
          </a:p>
        </p:txBody>
      </p:sp>
      <p:grpSp>
        <p:nvGrpSpPr>
          <p:cNvPr id="1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7" name="Subtitle 2">
            <a:extLst>
              <a:ext uri="{FF2B5EF4-FFF2-40B4-BE49-F238E27FC236}">
                <a16:creationId xmlns:a16="http://schemas.microsoft.com/office/drawing/2014/main" id="{DCFDC2D4-B136-440C-A2B1-F8708C69DF2B}"/>
              </a:ext>
            </a:extLst>
          </p:cNvPr>
          <p:cNvSpPr txBox="1">
            <a:spLocks/>
          </p:cNvSpPr>
          <p:nvPr/>
        </p:nvSpPr>
        <p:spPr>
          <a:xfrm>
            <a:off x="4995825" y="4778982"/>
            <a:ext cx="7171737" cy="1606159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FFFFFF"/>
                </a:solidFill>
              </a:rPr>
              <a:t> Goal – To be able to take off, track a given 	visual path, and land precisely on a 	fiducial marker.</a:t>
            </a:r>
          </a:p>
        </p:txBody>
      </p:sp>
    </p:spTree>
    <p:extLst>
      <p:ext uri="{BB962C8B-B14F-4D97-AF65-F5344CB8AC3E}">
        <p14:creationId xmlns:p14="http://schemas.microsoft.com/office/powerpoint/2010/main" val="377364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382C6-422D-48CD-B284-BF95CAC3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3" y="6182230"/>
            <a:ext cx="4303682" cy="669205"/>
          </a:xfrm>
        </p:spPr>
        <p:txBody>
          <a:bodyPr anchor="t">
            <a:noAutofit/>
          </a:bodyPr>
          <a:lstStyle/>
          <a:p>
            <a:r>
              <a:rPr lang="en-NZ" sz="3600" dirty="0">
                <a:solidFill>
                  <a:srgbClr val="FFFFFF"/>
                </a:solidFill>
              </a:rPr>
              <a:t>Jonathan Edwards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DCFDC2D4-B136-440C-A2B1-F8708C69DF2B}"/>
              </a:ext>
            </a:extLst>
          </p:cNvPr>
          <p:cNvSpPr txBox="1">
            <a:spLocks/>
          </p:cNvSpPr>
          <p:nvPr/>
        </p:nvSpPr>
        <p:spPr>
          <a:xfrm>
            <a:off x="972457" y="1190170"/>
            <a:ext cx="11219543" cy="5661265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OS: 64 bit, Windows 10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IDE: Visual Studio Code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Language: python (python3.8)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PC: Intel(R) Core(TM) i7-9750H CPU @ 2.60GHz, with GTX 1660Ti GPU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Hardware/Camera: Tello Drone, created a 45 degree attachment for the front so I can look vertically downwards.</a:t>
            </a:r>
          </a:p>
          <a:p>
            <a:pPr algn="l">
              <a:buClr>
                <a:srgbClr val="FFC000"/>
              </a:buClr>
              <a:buSzPct val="200000"/>
            </a:pPr>
            <a:r>
              <a:rPr lang="en-NZ" dirty="0">
                <a:solidFill>
                  <a:schemeClr val="tx1"/>
                </a:solidFill>
              </a:rPr>
              <a:t>	- 5 Mp camera and shoots </a:t>
            </a:r>
            <a:r>
              <a:rPr lang="en-NZ">
                <a:solidFill>
                  <a:schemeClr val="tx1"/>
                </a:solidFill>
              </a:rPr>
              <a:t>720p video, 30-60FPS</a:t>
            </a:r>
            <a:endParaRPr lang="en-NZ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OpenCV version: 4.5.1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chemeClr val="tx1"/>
                </a:solidFill>
              </a:rPr>
              <a:t>Reference to paper: </a:t>
            </a:r>
            <a:r>
              <a:rPr lang="en-NZ" dirty="0">
                <a:solidFill>
                  <a:schemeClr val="tx1"/>
                </a:solidFill>
                <a:hlinkClick r:id="rId2"/>
              </a:rPr>
              <a:t>https://123doc.net/document/7012448-detection-and-localization-of-helipad-in-autonomous-uav-landing-a-coupled-visual-inertial-approach-with-artificial-intelligence.htm</a:t>
            </a:r>
            <a:r>
              <a:rPr lang="en-NZ" dirty="0">
                <a:solidFill>
                  <a:schemeClr val="tx1"/>
                </a:solidFill>
              </a:rPr>
              <a:t> (Fiducial based approach)</a:t>
            </a:r>
          </a:p>
          <a:p>
            <a:pPr algn="l">
              <a:buClr>
                <a:srgbClr val="FFC000"/>
              </a:buClr>
              <a:buSzPct val="200000"/>
            </a:pP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1026" name="Picture 2" descr="Tello Drone Face Follower. The full 45 Second flying video can be… | by  Patrick Ryan | The Startup | Medium">
            <a:extLst>
              <a:ext uri="{FF2B5EF4-FFF2-40B4-BE49-F238E27FC236}">
                <a16:creationId xmlns:a16="http://schemas.microsoft.com/office/drawing/2014/main" id="{308D4EA2-5827-45FF-93DC-9057D612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25" y="449699"/>
            <a:ext cx="3824947" cy="218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447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Sagona Book</vt:lpstr>
      <vt:lpstr>Wingdings</vt:lpstr>
      <vt:lpstr>ExploreVTI</vt:lpstr>
      <vt:lpstr>Unpiloted Delivery Drone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Drone</dc:title>
  <dc:creator>Jonathan Edwards</dc:creator>
  <cp:lastModifiedBy>Jonathan Edwards</cp:lastModifiedBy>
  <cp:revision>13</cp:revision>
  <dcterms:created xsi:type="dcterms:W3CDTF">2021-03-16T01:44:10Z</dcterms:created>
  <dcterms:modified xsi:type="dcterms:W3CDTF">2021-03-31T09:53:47Z</dcterms:modified>
</cp:coreProperties>
</file>